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71" r:id="rId3"/>
    <p:sldId id="257" r:id="rId4"/>
    <p:sldId id="262" r:id="rId5"/>
    <p:sldId id="258" r:id="rId6"/>
    <p:sldId id="267" r:id="rId7"/>
    <p:sldId id="268" r:id="rId8"/>
    <p:sldId id="270" r:id="rId9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434F6"/>
    <a:srgbClr val="4145E9"/>
    <a:srgbClr val="12621C"/>
    <a:srgbClr val="177B23"/>
    <a:srgbClr val="C00000"/>
    <a:srgbClr val="EE0000"/>
    <a:srgbClr val="FF1111"/>
    <a:srgbClr val="FF2929"/>
    <a:srgbClr val="FF5757"/>
    <a:srgbClr val="FF434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06D39B6-0637-4D14-8368-65C7070770FE}" v="19" dt="2023-07-04T08:08:07.03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1104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50" d="100"/>
        <a:sy n="150" d="100"/>
      </p:scale>
      <p:origin x="0" y="54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문서현" userId="031c09b7-3706-443f-946d-34a9698a131c" providerId="ADAL" clId="{A06D39B6-0637-4D14-8368-65C7070770FE}"/>
    <pc:docChg chg="custSel modSld">
      <pc:chgData name="문서현" userId="031c09b7-3706-443f-946d-34a9698a131c" providerId="ADAL" clId="{A06D39B6-0637-4D14-8368-65C7070770FE}" dt="2023-07-04T08:08:08.878" v="1382" actId="1036"/>
      <pc:docMkLst>
        <pc:docMk/>
      </pc:docMkLst>
      <pc:sldChg chg="addSp delSp modSp mod">
        <pc:chgData name="문서현" userId="031c09b7-3706-443f-946d-34a9698a131c" providerId="ADAL" clId="{A06D39B6-0637-4D14-8368-65C7070770FE}" dt="2023-07-04T08:07:48.167" v="1365" actId="1037"/>
        <pc:sldMkLst>
          <pc:docMk/>
          <pc:sldMk cId="197620472" sldId="256"/>
        </pc:sldMkLst>
        <pc:spChg chg="topLvl">
          <ac:chgData name="문서현" userId="031c09b7-3706-443f-946d-34a9698a131c" providerId="ADAL" clId="{A06D39B6-0637-4D14-8368-65C7070770FE}" dt="2023-07-04T08:07:43.772" v="1333" actId="478"/>
          <ac:spMkLst>
            <pc:docMk/>
            <pc:sldMk cId="197620472" sldId="256"/>
            <ac:spMk id="3" creationId="{EDA34EBA-6FD6-1BCE-F930-9C259067302E}"/>
          </ac:spMkLst>
        </pc:spChg>
        <pc:spChg chg="del">
          <ac:chgData name="문서현" userId="031c09b7-3706-443f-946d-34a9698a131c" providerId="ADAL" clId="{A06D39B6-0637-4D14-8368-65C7070770FE}" dt="2023-07-04T08:03:04.639" v="951" actId="478"/>
          <ac:spMkLst>
            <pc:docMk/>
            <pc:sldMk cId="197620472" sldId="256"/>
            <ac:spMk id="5" creationId="{00000000-0000-0000-0000-000000000000}"/>
          </ac:spMkLst>
        </pc:spChg>
        <pc:spChg chg="del">
          <ac:chgData name="문서현" userId="031c09b7-3706-443f-946d-34a9698a131c" providerId="ADAL" clId="{A06D39B6-0637-4D14-8368-65C7070770FE}" dt="2023-07-04T08:03:27.091" v="952" actId="478"/>
          <ac:spMkLst>
            <pc:docMk/>
            <pc:sldMk cId="197620472" sldId="256"/>
            <ac:spMk id="7" creationId="{E513FE4D-946C-4034-1559-E5585D8CFE62}"/>
          </ac:spMkLst>
        </pc:spChg>
        <pc:spChg chg="add mod">
          <ac:chgData name="문서현" userId="031c09b7-3706-443f-946d-34a9698a131c" providerId="ADAL" clId="{A06D39B6-0637-4D14-8368-65C7070770FE}" dt="2023-07-04T08:07:48.167" v="1365" actId="1037"/>
          <ac:spMkLst>
            <pc:docMk/>
            <pc:sldMk cId="197620472" sldId="256"/>
            <ac:spMk id="9" creationId="{28E3A569-4C32-8BF1-694B-84115B794083}"/>
          </ac:spMkLst>
        </pc:spChg>
        <pc:spChg chg="del topLvl">
          <ac:chgData name="문서현" userId="031c09b7-3706-443f-946d-34a9698a131c" providerId="ADAL" clId="{A06D39B6-0637-4D14-8368-65C7070770FE}" dt="2023-07-04T08:07:43.772" v="1333" actId="478"/>
          <ac:spMkLst>
            <pc:docMk/>
            <pc:sldMk cId="197620472" sldId="256"/>
            <ac:spMk id="39" creationId="{00000000-0000-0000-0000-000000000000}"/>
          </ac:spMkLst>
        </pc:spChg>
        <pc:grpChg chg="del">
          <ac:chgData name="문서현" userId="031c09b7-3706-443f-946d-34a9698a131c" providerId="ADAL" clId="{A06D39B6-0637-4D14-8368-65C7070770FE}" dt="2023-07-04T08:07:43.772" v="1333" actId="478"/>
          <ac:grpSpMkLst>
            <pc:docMk/>
            <pc:sldMk cId="197620472" sldId="256"/>
            <ac:grpSpMk id="6" creationId="{D139FA9E-1126-D82C-15D6-61FC41C68B2C}"/>
          </ac:grpSpMkLst>
        </pc:grpChg>
      </pc:sldChg>
      <pc:sldChg chg="modSp mod">
        <pc:chgData name="문서현" userId="031c09b7-3706-443f-946d-34a9698a131c" providerId="ADAL" clId="{A06D39B6-0637-4D14-8368-65C7070770FE}" dt="2023-07-04T08:02:12.976" v="935" actId="1036"/>
        <pc:sldMkLst>
          <pc:docMk/>
          <pc:sldMk cId="3557009304" sldId="257"/>
        </pc:sldMkLst>
        <pc:spChg chg="mod">
          <ac:chgData name="문서현" userId="031c09b7-3706-443f-946d-34a9698a131c" providerId="ADAL" clId="{A06D39B6-0637-4D14-8368-65C7070770FE}" dt="2023-07-04T08:02:06.850" v="928" actId="14100"/>
          <ac:spMkLst>
            <pc:docMk/>
            <pc:sldMk cId="3557009304" sldId="257"/>
            <ac:spMk id="11" creationId="{3A77D8CF-1318-EE2C-9FF6-48F70556FC2A}"/>
          </ac:spMkLst>
        </pc:spChg>
        <pc:spChg chg="mod">
          <ac:chgData name="문서현" userId="031c09b7-3706-443f-946d-34a9698a131c" providerId="ADAL" clId="{A06D39B6-0637-4D14-8368-65C7070770FE}" dt="2023-07-04T08:02:12.976" v="935" actId="1036"/>
          <ac:spMkLst>
            <pc:docMk/>
            <pc:sldMk cId="3557009304" sldId="257"/>
            <ac:spMk id="12" creationId="{0C72DE3E-AAE4-FE67-AEA4-D8B084D29E52}"/>
          </ac:spMkLst>
        </pc:spChg>
        <pc:spChg chg="mod">
          <ac:chgData name="문서현" userId="031c09b7-3706-443f-946d-34a9698a131c" providerId="ADAL" clId="{A06D39B6-0637-4D14-8368-65C7070770FE}" dt="2023-07-04T08:02:12.976" v="935" actId="1036"/>
          <ac:spMkLst>
            <pc:docMk/>
            <pc:sldMk cId="3557009304" sldId="257"/>
            <ac:spMk id="13" creationId="{8C6AC84C-4E63-D7E8-0AA1-8C95EFBA2E12}"/>
          </ac:spMkLst>
        </pc:spChg>
        <pc:spChg chg="mod">
          <ac:chgData name="문서현" userId="031c09b7-3706-443f-946d-34a9698a131c" providerId="ADAL" clId="{A06D39B6-0637-4D14-8368-65C7070770FE}" dt="2023-07-04T08:02:12.976" v="935" actId="1036"/>
          <ac:spMkLst>
            <pc:docMk/>
            <pc:sldMk cId="3557009304" sldId="257"/>
            <ac:spMk id="14" creationId="{7E3D0B28-DE0C-44C9-0E41-5FCC02BEF26A}"/>
          </ac:spMkLst>
        </pc:spChg>
        <pc:spChg chg="mod">
          <ac:chgData name="문서현" userId="031c09b7-3706-443f-946d-34a9698a131c" providerId="ADAL" clId="{A06D39B6-0637-4D14-8368-65C7070770FE}" dt="2023-07-04T08:02:12.976" v="935" actId="1036"/>
          <ac:spMkLst>
            <pc:docMk/>
            <pc:sldMk cId="3557009304" sldId="257"/>
            <ac:spMk id="15" creationId="{1BCF402D-C6BB-6C9F-36FC-BA72DDEE861D}"/>
          </ac:spMkLst>
        </pc:spChg>
      </pc:sldChg>
      <pc:sldChg chg="addSp delSp modSp mod">
        <pc:chgData name="문서현" userId="031c09b7-3706-443f-946d-34a9698a131c" providerId="ADAL" clId="{A06D39B6-0637-4D14-8368-65C7070770FE}" dt="2023-07-04T07:59:11.745" v="603" actId="20577"/>
        <pc:sldMkLst>
          <pc:docMk/>
          <pc:sldMk cId="3325123985" sldId="258"/>
        </pc:sldMkLst>
        <pc:spChg chg="add mod">
          <ac:chgData name="문서현" userId="031c09b7-3706-443f-946d-34a9698a131c" providerId="ADAL" clId="{A06D39B6-0637-4D14-8368-65C7070770FE}" dt="2023-07-04T07:59:11.745" v="603" actId="20577"/>
          <ac:spMkLst>
            <pc:docMk/>
            <pc:sldMk cId="3325123985" sldId="258"/>
            <ac:spMk id="2" creationId="{D62A5FE9-79EB-CAF2-48A5-14193D86E040}"/>
          </ac:spMkLst>
        </pc:spChg>
        <pc:spChg chg="add mod">
          <ac:chgData name="문서현" userId="031c09b7-3706-443f-946d-34a9698a131c" providerId="ADAL" clId="{A06D39B6-0637-4D14-8368-65C7070770FE}" dt="2023-07-04T07:58:36.317" v="471" actId="1076"/>
          <ac:spMkLst>
            <pc:docMk/>
            <pc:sldMk cId="3325123985" sldId="258"/>
            <ac:spMk id="3" creationId="{98C8E4D8-B2B7-EA28-E477-25151E01FA87}"/>
          </ac:spMkLst>
        </pc:spChg>
        <pc:spChg chg="add mod">
          <ac:chgData name="문서현" userId="031c09b7-3706-443f-946d-34a9698a131c" providerId="ADAL" clId="{A06D39B6-0637-4D14-8368-65C7070770FE}" dt="2023-07-04T07:59:05.772" v="591" actId="20577"/>
          <ac:spMkLst>
            <pc:docMk/>
            <pc:sldMk cId="3325123985" sldId="258"/>
            <ac:spMk id="4" creationId="{E6FE4600-A9B5-538E-C248-687D9188C3E5}"/>
          </ac:spMkLst>
        </pc:spChg>
        <pc:spChg chg="del">
          <ac:chgData name="문서현" userId="031c09b7-3706-443f-946d-34a9698a131c" providerId="ADAL" clId="{A06D39B6-0637-4D14-8368-65C7070770FE}" dt="2023-07-04T07:54:35.112" v="72" actId="478"/>
          <ac:spMkLst>
            <pc:docMk/>
            <pc:sldMk cId="3325123985" sldId="258"/>
            <ac:spMk id="9" creationId="{00000000-0000-0000-0000-000000000000}"/>
          </ac:spMkLst>
        </pc:spChg>
        <pc:spChg chg="del">
          <ac:chgData name="문서현" userId="031c09b7-3706-443f-946d-34a9698a131c" providerId="ADAL" clId="{A06D39B6-0637-4D14-8368-65C7070770FE}" dt="2023-07-04T07:54:37.360" v="73" actId="478"/>
          <ac:spMkLst>
            <pc:docMk/>
            <pc:sldMk cId="3325123985" sldId="258"/>
            <ac:spMk id="11" creationId="{00000000-0000-0000-0000-000000000000}"/>
          </ac:spMkLst>
        </pc:spChg>
        <pc:spChg chg="mod">
          <ac:chgData name="문서현" userId="031c09b7-3706-443f-946d-34a9698a131c" providerId="ADAL" clId="{A06D39B6-0637-4D14-8368-65C7070770FE}" dt="2023-07-04T07:58:34.110" v="470" actId="1076"/>
          <ac:spMkLst>
            <pc:docMk/>
            <pc:sldMk cId="3325123985" sldId="258"/>
            <ac:spMk id="18" creationId="{00000000-0000-0000-0000-000000000000}"/>
          </ac:spMkLst>
        </pc:spChg>
        <pc:spChg chg="del">
          <ac:chgData name="문서현" userId="031c09b7-3706-443f-946d-34a9698a131c" providerId="ADAL" clId="{A06D39B6-0637-4D14-8368-65C7070770FE}" dt="2023-07-04T07:55:05.277" v="84" actId="478"/>
          <ac:spMkLst>
            <pc:docMk/>
            <pc:sldMk cId="3325123985" sldId="258"/>
            <ac:spMk id="19" creationId="{00000000-0000-0000-0000-000000000000}"/>
          </ac:spMkLst>
        </pc:spChg>
        <pc:spChg chg="del">
          <ac:chgData name="문서현" userId="031c09b7-3706-443f-946d-34a9698a131c" providerId="ADAL" clId="{A06D39B6-0637-4D14-8368-65C7070770FE}" dt="2023-07-04T07:56:15.142" v="300" actId="478"/>
          <ac:spMkLst>
            <pc:docMk/>
            <pc:sldMk cId="3325123985" sldId="258"/>
            <ac:spMk id="23" creationId="{00000000-0000-0000-0000-000000000000}"/>
          </ac:spMkLst>
        </pc:spChg>
        <pc:spChg chg="del">
          <ac:chgData name="문서현" userId="031c09b7-3706-443f-946d-34a9698a131c" providerId="ADAL" clId="{A06D39B6-0637-4D14-8368-65C7070770FE}" dt="2023-07-04T07:56:19.110" v="302" actId="478"/>
          <ac:spMkLst>
            <pc:docMk/>
            <pc:sldMk cId="3325123985" sldId="258"/>
            <ac:spMk id="27" creationId="{00000000-0000-0000-0000-000000000000}"/>
          </ac:spMkLst>
        </pc:spChg>
        <pc:spChg chg="del">
          <ac:chgData name="문서현" userId="031c09b7-3706-443f-946d-34a9698a131c" providerId="ADAL" clId="{A06D39B6-0637-4D14-8368-65C7070770FE}" dt="2023-07-04T07:56:19.437" v="303" actId="478"/>
          <ac:spMkLst>
            <pc:docMk/>
            <pc:sldMk cId="3325123985" sldId="258"/>
            <ac:spMk id="28" creationId="{00000000-0000-0000-0000-000000000000}"/>
          </ac:spMkLst>
        </pc:spChg>
        <pc:spChg chg="del mod">
          <ac:chgData name="문서현" userId="031c09b7-3706-443f-946d-34a9698a131c" providerId="ADAL" clId="{A06D39B6-0637-4D14-8368-65C7070770FE}" dt="2023-07-04T07:56:24.095" v="305" actId="478"/>
          <ac:spMkLst>
            <pc:docMk/>
            <pc:sldMk cId="3325123985" sldId="258"/>
            <ac:spMk id="29" creationId="{00000000-0000-0000-0000-000000000000}"/>
          </ac:spMkLst>
        </pc:spChg>
        <pc:cxnChg chg="del mod">
          <ac:chgData name="문서현" userId="031c09b7-3706-443f-946d-34a9698a131c" providerId="ADAL" clId="{A06D39B6-0637-4D14-8368-65C7070770FE}" dt="2023-07-04T07:56:17.176" v="301" actId="478"/>
          <ac:cxnSpMkLst>
            <pc:docMk/>
            <pc:sldMk cId="3325123985" sldId="258"/>
            <ac:cxnSpMk id="13" creationId="{00000000-0000-0000-0000-000000000000}"/>
          </ac:cxnSpMkLst>
        </pc:cxnChg>
      </pc:sldChg>
      <pc:sldChg chg="addSp delSp modSp mod">
        <pc:chgData name="문서현" userId="031c09b7-3706-443f-946d-34a9698a131c" providerId="ADAL" clId="{A06D39B6-0637-4D14-8368-65C7070770FE}" dt="2023-07-04T07:59:14.376" v="604" actId="20577"/>
        <pc:sldMkLst>
          <pc:docMk/>
          <pc:sldMk cId="3433266878" sldId="262"/>
        </pc:sldMkLst>
        <pc:spChg chg="mod">
          <ac:chgData name="문서현" userId="031c09b7-3706-443f-946d-34a9698a131c" providerId="ADAL" clId="{A06D39B6-0637-4D14-8368-65C7070770FE}" dt="2023-07-04T07:59:14.376" v="604" actId="20577"/>
          <ac:spMkLst>
            <pc:docMk/>
            <pc:sldMk cId="3433266878" sldId="262"/>
            <ac:spMk id="2" creationId="{B03BF6BF-7ADF-BBA4-7EAA-369EACF30A4F}"/>
          </ac:spMkLst>
        </pc:spChg>
        <pc:spChg chg="add mod">
          <ac:chgData name="문서현" userId="031c09b7-3706-443f-946d-34a9698a131c" providerId="ADAL" clId="{A06D39B6-0637-4D14-8368-65C7070770FE}" dt="2023-07-04T07:58:11.297" v="428" actId="20577"/>
          <ac:spMkLst>
            <pc:docMk/>
            <pc:sldMk cId="3433266878" sldId="262"/>
            <ac:spMk id="3" creationId="{DAB7B9EF-0A04-AB17-90B3-FF140D2FE931}"/>
          </ac:spMkLst>
        </pc:spChg>
        <pc:spChg chg="add mod">
          <ac:chgData name="문서현" userId="031c09b7-3706-443f-946d-34a9698a131c" providerId="ADAL" clId="{A06D39B6-0637-4D14-8368-65C7070770FE}" dt="2023-07-04T07:58:26.680" v="469" actId="14100"/>
          <ac:spMkLst>
            <pc:docMk/>
            <pc:sldMk cId="3433266878" sldId="262"/>
            <ac:spMk id="4" creationId="{59087129-7E41-F7DB-054C-8F219DC6B947}"/>
          </ac:spMkLst>
        </pc:spChg>
        <pc:spChg chg="del">
          <ac:chgData name="문서현" userId="031c09b7-3706-443f-946d-34a9698a131c" providerId="ADAL" clId="{A06D39B6-0637-4D14-8368-65C7070770FE}" dt="2023-07-04T07:57:58.675" v="370" actId="478"/>
          <ac:spMkLst>
            <pc:docMk/>
            <pc:sldMk cId="3433266878" sldId="262"/>
            <ac:spMk id="9" creationId="{00000000-0000-0000-0000-000000000000}"/>
          </ac:spMkLst>
        </pc:spChg>
        <pc:spChg chg="del">
          <ac:chgData name="문서현" userId="031c09b7-3706-443f-946d-34a9698a131c" providerId="ADAL" clId="{A06D39B6-0637-4D14-8368-65C7070770FE}" dt="2023-07-04T07:57:51.530" v="367" actId="478"/>
          <ac:spMkLst>
            <pc:docMk/>
            <pc:sldMk cId="3433266878" sldId="262"/>
            <ac:spMk id="10" creationId="{00000000-0000-0000-0000-000000000000}"/>
          </ac:spMkLst>
        </pc:spChg>
        <pc:spChg chg="del mod">
          <ac:chgData name="문서현" userId="031c09b7-3706-443f-946d-34a9698a131c" providerId="ADAL" clId="{A06D39B6-0637-4D14-8368-65C7070770FE}" dt="2023-07-04T07:57:57.606" v="369" actId="478"/>
          <ac:spMkLst>
            <pc:docMk/>
            <pc:sldMk cId="3433266878" sldId="262"/>
            <ac:spMk id="48" creationId="{00000000-0000-0000-0000-000000000000}"/>
          </ac:spMkLst>
        </pc:spChg>
      </pc:sldChg>
      <pc:sldChg chg="addSp delSp modSp mod">
        <pc:chgData name="문서현" userId="031c09b7-3706-443f-946d-34a9698a131c" providerId="ADAL" clId="{A06D39B6-0637-4D14-8368-65C7070770FE}" dt="2023-07-04T08:05:32.475" v="1139" actId="20577"/>
        <pc:sldMkLst>
          <pc:docMk/>
          <pc:sldMk cId="3121320153" sldId="267"/>
        </pc:sldMkLst>
        <pc:spChg chg="add mod">
          <ac:chgData name="문서현" userId="031c09b7-3706-443f-946d-34a9698a131c" providerId="ADAL" clId="{A06D39B6-0637-4D14-8368-65C7070770FE}" dt="2023-07-04T07:57:32.746" v="344" actId="1036"/>
          <ac:spMkLst>
            <pc:docMk/>
            <pc:sldMk cId="3121320153" sldId="267"/>
            <ac:spMk id="2" creationId="{28998666-6FEE-781F-A9FB-3C7A0E5A285C}"/>
          </ac:spMkLst>
        </pc:spChg>
        <pc:spChg chg="add mod">
          <ac:chgData name="문서현" userId="031c09b7-3706-443f-946d-34a9698a131c" providerId="ADAL" clId="{A06D39B6-0637-4D14-8368-65C7070770FE}" dt="2023-07-04T08:05:32.475" v="1139" actId="20577"/>
          <ac:spMkLst>
            <pc:docMk/>
            <pc:sldMk cId="3121320153" sldId="267"/>
            <ac:spMk id="3" creationId="{460EDB51-8F93-9349-5635-A197B31B0A30}"/>
          </ac:spMkLst>
        </pc:spChg>
        <pc:spChg chg="add mod">
          <ac:chgData name="문서현" userId="031c09b7-3706-443f-946d-34a9698a131c" providerId="ADAL" clId="{A06D39B6-0637-4D14-8368-65C7070770FE}" dt="2023-07-04T08:00:48.635" v="716" actId="14100"/>
          <ac:spMkLst>
            <pc:docMk/>
            <pc:sldMk cId="3121320153" sldId="267"/>
            <ac:spMk id="4" creationId="{89B7BFF9-2034-6313-F758-C335B82D897E}"/>
          </ac:spMkLst>
        </pc:spChg>
        <pc:spChg chg="add mod">
          <ac:chgData name="문서현" userId="031c09b7-3706-443f-946d-34a9698a131c" providerId="ADAL" clId="{A06D39B6-0637-4D14-8368-65C7070770FE}" dt="2023-07-04T08:01:31.710" v="801" actId="20577"/>
          <ac:spMkLst>
            <pc:docMk/>
            <pc:sldMk cId="3121320153" sldId="267"/>
            <ac:spMk id="5" creationId="{6C51C2E6-2413-66EF-77A7-3982BFD8C452}"/>
          </ac:spMkLst>
        </pc:spChg>
        <pc:spChg chg="add mod">
          <ac:chgData name="문서현" userId="031c09b7-3706-443f-946d-34a9698a131c" providerId="ADAL" clId="{A06D39B6-0637-4D14-8368-65C7070770FE}" dt="2023-07-04T08:04:58.860" v="1018" actId="14100"/>
          <ac:spMkLst>
            <pc:docMk/>
            <pc:sldMk cId="3121320153" sldId="267"/>
            <ac:spMk id="6" creationId="{88FB69FB-854A-7617-F648-2B2C55C0B6A0}"/>
          </ac:spMkLst>
        </pc:spChg>
        <pc:spChg chg="del">
          <ac:chgData name="문서현" userId="031c09b7-3706-443f-946d-34a9698a131c" providerId="ADAL" clId="{A06D39B6-0637-4D14-8368-65C7070770FE}" dt="2023-07-04T07:57:13.097" v="306" actId="478"/>
          <ac:spMkLst>
            <pc:docMk/>
            <pc:sldMk cId="3121320153" sldId="267"/>
            <ac:spMk id="9" creationId="{00000000-0000-0000-0000-000000000000}"/>
          </ac:spMkLst>
        </pc:spChg>
        <pc:spChg chg="del">
          <ac:chgData name="문서현" userId="031c09b7-3706-443f-946d-34a9698a131c" providerId="ADAL" clId="{A06D39B6-0637-4D14-8368-65C7070770FE}" dt="2023-07-04T07:57:25.964" v="335" actId="478"/>
          <ac:spMkLst>
            <pc:docMk/>
            <pc:sldMk cId="3121320153" sldId="267"/>
            <ac:spMk id="12" creationId="{00000000-0000-0000-0000-000000000000}"/>
          </ac:spMkLst>
        </pc:spChg>
        <pc:spChg chg="del">
          <ac:chgData name="문서현" userId="031c09b7-3706-443f-946d-34a9698a131c" providerId="ADAL" clId="{A06D39B6-0637-4D14-8368-65C7070770FE}" dt="2023-07-04T07:57:26.637" v="336" actId="478"/>
          <ac:spMkLst>
            <pc:docMk/>
            <pc:sldMk cId="3121320153" sldId="267"/>
            <ac:spMk id="16" creationId="{00000000-0000-0000-0000-000000000000}"/>
          </ac:spMkLst>
        </pc:spChg>
        <pc:spChg chg="del">
          <ac:chgData name="문서현" userId="031c09b7-3706-443f-946d-34a9698a131c" providerId="ADAL" clId="{A06D39B6-0637-4D14-8368-65C7070770FE}" dt="2023-07-04T07:57:27.381" v="337" actId="478"/>
          <ac:spMkLst>
            <pc:docMk/>
            <pc:sldMk cId="3121320153" sldId="267"/>
            <ac:spMk id="17" creationId="{00000000-0000-0000-0000-000000000000}"/>
          </ac:spMkLst>
        </pc:spChg>
        <pc:spChg chg="del">
          <ac:chgData name="문서현" userId="031c09b7-3706-443f-946d-34a9698a131c" providerId="ADAL" clId="{A06D39B6-0637-4D14-8368-65C7070770FE}" dt="2023-07-04T07:57:21.279" v="332" actId="478"/>
          <ac:spMkLst>
            <pc:docMk/>
            <pc:sldMk cId="3121320153" sldId="267"/>
            <ac:spMk id="18" creationId="{00000000-0000-0000-0000-000000000000}"/>
          </ac:spMkLst>
        </pc:spChg>
        <pc:spChg chg="del">
          <ac:chgData name="문서현" userId="031c09b7-3706-443f-946d-34a9698a131c" providerId="ADAL" clId="{A06D39B6-0637-4D14-8368-65C7070770FE}" dt="2023-07-04T07:57:23.243" v="333" actId="478"/>
          <ac:spMkLst>
            <pc:docMk/>
            <pc:sldMk cId="3121320153" sldId="267"/>
            <ac:spMk id="19" creationId="{00000000-0000-0000-0000-000000000000}"/>
          </ac:spMkLst>
        </pc:spChg>
        <pc:spChg chg="del">
          <ac:chgData name="문서현" userId="031c09b7-3706-443f-946d-34a9698a131c" providerId="ADAL" clId="{A06D39B6-0637-4D14-8368-65C7070770FE}" dt="2023-07-04T07:57:24.823" v="334" actId="478"/>
          <ac:spMkLst>
            <pc:docMk/>
            <pc:sldMk cId="3121320153" sldId="267"/>
            <ac:spMk id="20" creationId="{00000000-0000-0000-0000-000000000000}"/>
          </ac:spMkLst>
        </pc:spChg>
        <pc:spChg chg="del">
          <ac:chgData name="문서현" userId="031c09b7-3706-443f-946d-34a9698a131c" providerId="ADAL" clId="{A06D39B6-0637-4D14-8368-65C7070770FE}" dt="2023-07-04T07:57:27.764" v="338" actId="478"/>
          <ac:spMkLst>
            <pc:docMk/>
            <pc:sldMk cId="3121320153" sldId="267"/>
            <ac:spMk id="21" creationId="{00000000-0000-0000-0000-000000000000}"/>
          </ac:spMkLst>
        </pc:spChg>
      </pc:sldChg>
      <pc:sldChg chg="addSp delSp modSp mod">
        <pc:chgData name="문서현" userId="031c09b7-3706-443f-946d-34a9698a131c" providerId="ADAL" clId="{A06D39B6-0637-4D14-8368-65C7070770FE}" dt="2023-07-04T08:05:57.377" v="1239" actId="20577"/>
        <pc:sldMkLst>
          <pc:docMk/>
          <pc:sldMk cId="865617410" sldId="268"/>
        </pc:sldMkLst>
        <pc:spChg chg="add mod">
          <ac:chgData name="문서현" userId="031c09b7-3706-443f-946d-34a9698a131c" providerId="ADAL" clId="{A06D39B6-0637-4D14-8368-65C7070770FE}" dt="2023-07-04T07:59:20.529" v="605"/>
          <ac:spMkLst>
            <pc:docMk/>
            <pc:sldMk cId="865617410" sldId="268"/>
            <ac:spMk id="2" creationId="{A9EF9B40-888A-26E4-4981-0951DA23965C}"/>
          </ac:spMkLst>
        </pc:spChg>
        <pc:spChg chg="add mod">
          <ac:chgData name="문서현" userId="031c09b7-3706-443f-946d-34a9698a131c" providerId="ADAL" clId="{A06D39B6-0637-4D14-8368-65C7070770FE}" dt="2023-07-04T08:04:38.802" v="1010" actId="14100"/>
          <ac:spMkLst>
            <pc:docMk/>
            <pc:sldMk cId="865617410" sldId="268"/>
            <ac:spMk id="5" creationId="{44608954-98FA-EB55-3300-A71E859B23A9}"/>
          </ac:spMkLst>
        </pc:spChg>
        <pc:spChg chg="add mod">
          <ac:chgData name="문서현" userId="031c09b7-3706-443f-946d-34a9698a131c" providerId="ADAL" clId="{A06D39B6-0637-4D14-8368-65C7070770FE}" dt="2023-07-04T08:05:50.829" v="1202" actId="20577"/>
          <ac:spMkLst>
            <pc:docMk/>
            <pc:sldMk cId="865617410" sldId="268"/>
            <ac:spMk id="6" creationId="{402EB163-0227-E3B6-96B6-81B532A85F8C}"/>
          </ac:spMkLst>
        </pc:spChg>
        <pc:spChg chg="add mod">
          <ac:chgData name="문서현" userId="031c09b7-3706-443f-946d-34a9698a131c" providerId="ADAL" clId="{A06D39B6-0637-4D14-8368-65C7070770FE}" dt="2023-07-04T08:05:57.377" v="1239" actId="20577"/>
          <ac:spMkLst>
            <pc:docMk/>
            <pc:sldMk cId="865617410" sldId="268"/>
            <ac:spMk id="7" creationId="{1E081551-B602-C482-6CE4-84E8E826DA6D}"/>
          </ac:spMkLst>
        </pc:spChg>
        <pc:spChg chg="del">
          <ac:chgData name="문서현" userId="031c09b7-3706-443f-946d-34a9698a131c" providerId="ADAL" clId="{A06D39B6-0637-4D14-8368-65C7070770FE}" dt="2023-07-04T07:57:37.375" v="346" actId="478"/>
          <ac:spMkLst>
            <pc:docMk/>
            <pc:sldMk cId="865617410" sldId="268"/>
            <ac:spMk id="9" creationId="{00000000-0000-0000-0000-000000000000}"/>
          </ac:spMkLst>
        </pc:spChg>
        <pc:spChg chg="del">
          <ac:chgData name="문서현" userId="031c09b7-3706-443f-946d-34a9698a131c" providerId="ADAL" clId="{A06D39B6-0637-4D14-8368-65C7070770FE}" dt="2023-07-04T07:57:39.320" v="349" actId="478"/>
          <ac:spMkLst>
            <pc:docMk/>
            <pc:sldMk cId="865617410" sldId="268"/>
            <ac:spMk id="18" creationId="{00000000-0000-0000-0000-000000000000}"/>
          </ac:spMkLst>
        </pc:spChg>
        <pc:spChg chg="del">
          <ac:chgData name="문서현" userId="031c09b7-3706-443f-946d-34a9698a131c" providerId="ADAL" clId="{A06D39B6-0637-4D14-8368-65C7070770FE}" dt="2023-07-04T07:57:41.329" v="351" actId="478"/>
          <ac:spMkLst>
            <pc:docMk/>
            <pc:sldMk cId="865617410" sldId="268"/>
            <ac:spMk id="19" creationId="{00000000-0000-0000-0000-000000000000}"/>
          </ac:spMkLst>
        </pc:spChg>
        <pc:spChg chg="del">
          <ac:chgData name="문서현" userId="031c09b7-3706-443f-946d-34a9698a131c" providerId="ADAL" clId="{A06D39B6-0637-4D14-8368-65C7070770FE}" dt="2023-07-04T07:57:35.608" v="345" actId="478"/>
          <ac:spMkLst>
            <pc:docMk/>
            <pc:sldMk cId="865617410" sldId="268"/>
            <ac:spMk id="20" creationId="{00000000-0000-0000-0000-000000000000}"/>
          </ac:spMkLst>
        </pc:spChg>
        <pc:spChg chg="del mod">
          <ac:chgData name="문서현" userId="031c09b7-3706-443f-946d-34a9698a131c" providerId="ADAL" clId="{A06D39B6-0637-4D14-8368-65C7070770FE}" dt="2023-07-04T07:57:42.758" v="353" actId="478"/>
          <ac:spMkLst>
            <pc:docMk/>
            <pc:sldMk cId="865617410" sldId="268"/>
            <ac:spMk id="21" creationId="{00000000-0000-0000-0000-000000000000}"/>
          </ac:spMkLst>
        </pc:spChg>
        <pc:spChg chg="del">
          <ac:chgData name="문서현" userId="031c09b7-3706-443f-946d-34a9698a131c" providerId="ADAL" clId="{A06D39B6-0637-4D14-8368-65C7070770FE}" dt="2023-07-04T07:57:43.116" v="354" actId="478"/>
          <ac:spMkLst>
            <pc:docMk/>
            <pc:sldMk cId="865617410" sldId="268"/>
            <ac:spMk id="22" creationId="{00000000-0000-0000-0000-000000000000}"/>
          </ac:spMkLst>
        </pc:spChg>
        <pc:spChg chg="del">
          <ac:chgData name="문서현" userId="031c09b7-3706-443f-946d-34a9698a131c" providerId="ADAL" clId="{A06D39B6-0637-4D14-8368-65C7070770FE}" dt="2023-07-04T07:57:37.723" v="347" actId="478"/>
          <ac:spMkLst>
            <pc:docMk/>
            <pc:sldMk cId="865617410" sldId="268"/>
            <ac:spMk id="23" creationId="{00000000-0000-0000-0000-000000000000}"/>
          </ac:spMkLst>
        </pc:spChg>
        <pc:spChg chg="del mod">
          <ac:chgData name="문서현" userId="031c09b7-3706-443f-946d-34a9698a131c" providerId="ADAL" clId="{A06D39B6-0637-4D14-8368-65C7070770FE}" dt="2023-07-04T07:57:44.367" v="356" actId="478"/>
          <ac:spMkLst>
            <pc:docMk/>
            <pc:sldMk cId="865617410" sldId="268"/>
            <ac:spMk id="24" creationId="{00000000-0000-0000-0000-000000000000}"/>
          </ac:spMkLst>
        </pc:spChg>
        <pc:spChg chg="del mod">
          <ac:chgData name="문서현" userId="031c09b7-3706-443f-946d-34a9698a131c" providerId="ADAL" clId="{A06D39B6-0637-4D14-8368-65C7070770FE}" dt="2023-07-04T07:57:39.945" v="350" actId="478"/>
          <ac:spMkLst>
            <pc:docMk/>
            <pc:sldMk cId="865617410" sldId="268"/>
            <ac:spMk id="25" creationId="{00000000-0000-0000-0000-000000000000}"/>
          </ac:spMkLst>
        </pc:spChg>
        <pc:cxnChg chg="del">
          <ac:chgData name="문서현" userId="031c09b7-3706-443f-946d-34a9698a131c" providerId="ADAL" clId="{A06D39B6-0637-4D14-8368-65C7070770FE}" dt="2023-07-04T07:57:44.845" v="357" actId="478"/>
          <ac:cxnSpMkLst>
            <pc:docMk/>
            <pc:sldMk cId="865617410" sldId="268"/>
            <ac:cxnSpMk id="12" creationId="{00000000-0000-0000-0000-000000000000}"/>
          </ac:cxnSpMkLst>
        </pc:cxnChg>
      </pc:sldChg>
      <pc:sldChg chg="addSp delSp modSp mod">
        <pc:chgData name="문서현" userId="031c09b7-3706-443f-946d-34a9698a131c" providerId="ADAL" clId="{A06D39B6-0637-4D14-8368-65C7070770FE}" dt="2023-07-04T08:08:08.878" v="1382" actId="1036"/>
        <pc:sldMkLst>
          <pc:docMk/>
          <pc:sldMk cId="1990840070" sldId="270"/>
        </pc:sldMkLst>
        <pc:spChg chg="del">
          <ac:chgData name="문서현" userId="031c09b7-3706-443f-946d-34a9698a131c" providerId="ADAL" clId="{A06D39B6-0637-4D14-8368-65C7070770FE}" dt="2023-07-04T08:02:19.143" v="936" actId="478"/>
          <ac:spMkLst>
            <pc:docMk/>
            <pc:sldMk cId="1990840070" sldId="270"/>
            <ac:spMk id="5" creationId="{00000000-0000-0000-0000-000000000000}"/>
          </ac:spMkLst>
        </pc:spChg>
        <pc:spChg chg="del">
          <ac:chgData name="문서현" userId="031c09b7-3706-443f-946d-34a9698a131c" providerId="ADAL" clId="{A06D39B6-0637-4D14-8368-65C7070770FE}" dt="2023-07-04T08:02:59.266" v="950" actId="478"/>
          <ac:spMkLst>
            <pc:docMk/>
            <pc:sldMk cId="1990840070" sldId="270"/>
            <ac:spMk id="6" creationId="{00000000-0000-0000-0000-000000000000}"/>
          </ac:spMkLst>
        </pc:spChg>
        <pc:spChg chg="mod">
          <ac:chgData name="문서현" userId="031c09b7-3706-443f-946d-34a9698a131c" providerId="ADAL" clId="{A06D39B6-0637-4D14-8368-65C7070770FE}" dt="2023-07-04T08:08:07.039" v="1366" actId="164"/>
          <ac:spMkLst>
            <pc:docMk/>
            <pc:sldMk cId="1990840070" sldId="270"/>
            <ac:spMk id="38" creationId="{00000000-0000-0000-0000-000000000000}"/>
          </ac:spMkLst>
        </pc:spChg>
        <pc:spChg chg="mod">
          <ac:chgData name="문서현" userId="031c09b7-3706-443f-946d-34a9698a131c" providerId="ADAL" clId="{A06D39B6-0637-4D14-8368-65C7070770FE}" dt="2023-07-04T08:08:07.039" v="1366" actId="164"/>
          <ac:spMkLst>
            <pc:docMk/>
            <pc:sldMk cId="1990840070" sldId="270"/>
            <ac:spMk id="39" creationId="{00000000-0000-0000-0000-000000000000}"/>
          </ac:spMkLst>
        </pc:spChg>
        <pc:grpChg chg="add mod">
          <ac:chgData name="문서현" userId="031c09b7-3706-443f-946d-34a9698a131c" providerId="ADAL" clId="{A06D39B6-0637-4D14-8368-65C7070770FE}" dt="2023-07-04T08:08:08.878" v="1382" actId="1036"/>
          <ac:grpSpMkLst>
            <pc:docMk/>
            <pc:sldMk cId="1990840070" sldId="270"/>
            <ac:grpSpMk id="9" creationId="{9F39A9ED-5B08-0368-4285-F48FA5BBC275}"/>
          </ac:grpSpMkLst>
        </pc:grpChg>
        <pc:cxnChg chg="mod">
          <ac:chgData name="문서현" userId="031c09b7-3706-443f-946d-34a9698a131c" providerId="ADAL" clId="{A06D39B6-0637-4D14-8368-65C7070770FE}" dt="2023-07-04T08:08:07.039" v="1366" actId="164"/>
          <ac:cxnSpMkLst>
            <pc:docMk/>
            <pc:sldMk cId="1990840070" sldId="270"/>
            <ac:cxnSpMk id="4" creationId="{00000000-0000-0000-0000-000000000000}"/>
          </ac:cxnSpMkLst>
        </pc:cxn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0960DE8-123E-4396-9F2A-6E2B144F1F17}" type="datetimeFigureOut">
              <a:rPr lang="ko-KR" altLang="en-US" smtClean="0"/>
              <a:t>2023-07-04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FE72C4-1E3E-4421-9A27-4B65FFEBCF4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454364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AFE72C4-1E3E-4421-9A27-4B65FFEBCF40}" type="slidenum">
              <a:rPr lang="ko-KR" altLang="en-US" smtClean="0"/>
              <a:t>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806239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7BB1B-AFA4-48B0-90B2-CB9C14BA0C63}" type="datetime1">
              <a:rPr lang="ko-KR" altLang="en-US" smtClean="0"/>
              <a:t>2023-07-04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9E7DC-2D1B-4296-B371-223A5358AED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60358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F440E-9ABC-4C6B-B777-D0B0EF99EE0F}" type="datetime1">
              <a:rPr lang="ko-KR" altLang="en-US" smtClean="0"/>
              <a:t>2023-07-04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9E7DC-2D1B-4296-B371-223A5358AED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499241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06375"/>
            <a:ext cx="2057400" cy="4387851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06375"/>
            <a:ext cx="6019800" cy="4387851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6D671-01A0-4299-9DC1-7F05B40A25BD}" type="datetime1">
              <a:rPr lang="ko-KR" altLang="en-US" smtClean="0"/>
              <a:t>2023-07-04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9E7DC-2D1B-4296-B371-223A5358AED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866499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2280F-A617-4260-A177-98A5C5D659F4}" type="datetime1">
              <a:rPr lang="ko-KR" altLang="en-US" smtClean="0"/>
              <a:t>2023-07-04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9E7DC-2D1B-4296-B371-223A5358AED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302188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74807-B0EB-499F-A3C0-8B7A3F64196A}" type="datetime1">
              <a:rPr lang="ko-KR" altLang="en-US" smtClean="0"/>
              <a:t>2023-07-04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9E7DC-2D1B-4296-B371-223A5358AED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13784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617D2-B812-44F7-914A-8F70FC61751D}" type="datetime1">
              <a:rPr lang="ko-KR" altLang="en-US" smtClean="0"/>
              <a:t>2023-07-04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9E7DC-2D1B-4296-B371-223A5358AED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944907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35536-D6B6-4884-8FB8-76641D279862}" type="datetime1">
              <a:rPr lang="ko-KR" altLang="en-US" smtClean="0"/>
              <a:t>2023-07-04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9E7DC-2D1B-4296-B371-223A5358AED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048369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DE0AE-A164-4376-B270-DB51577CD9BD}" type="datetime1">
              <a:rPr lang="ko-KR" altLang="en-US" smtClean="0"/>
              <a:t>2023-07-04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9E7DC-2D1B-4296-B371-223A5358AED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165273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99DF4-C03F-4595-AFD2-868B9E090E97}" type="datetime1">
              <a:rPr lang="ko-KR" altLang="en-US" smtClean="0"/>
              <a:t>2023-07-04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9E7DC-2D1B-4296-B371-223A5358AED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188535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72BC3D-DACB-4345-8E41-A0F4DF666933}" type="datetime1">
              <a:rPr lang="ko-KR" altLang="en-US" smtClean="0"/>
              <a:t>2023-07-04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9E7DC-2D1B-4296-B371-223A5358AED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315260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964A6-9698-4810-ADE9-B83AC13B948E}" type="datetime1">
              <a:rPr lang="ko-KR" altLang="en-US" smtClean="0"/>
              <a:t>2023-07-04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9E7DC-2D1B-4296-B371-223A5358AED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832802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13F674-5CD1-4AF8-8D68-FD8209BCFC97}" type="datetime1">
              <a:rPr lang="ko-KR" altLang="en-US" smtClean="0"/>
              <a:t>2023-07-04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99E7DC-2D1B-4296-B371-223A5358AED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622511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직사각형 2">
            <a:extLst>
              <a:ext uri="{FF2B5EF4-FFF2-40B4-BE49-F238E27FC236}">
                <a16:creationId xmlns:a16="http://schemas.microsoft.com/office/drawing/2014/main" id="{EDA34EBA-6FD6-1BCE-F930-9C259067302E}"/>
              </a:ext>
            </a:extLst>
          </p:cNvPr>
          <p:cNvSpPr/>
          <p:nvPr/>
        </p:nvSpPr>
        <p:spPr>
          <a:xfrm>
            <a:off x="1058318" y="2365645"/>
            <a:ext cx="7200800" cy="1584176"/>
          </a:xfrm>
          <a:prstGeom prst="rect">
            <a:avLst/>
          </a:prstGeom>
          <a:ln w="76200">
            <a:solidFill>
              <a:srgbClr val="00206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7000" b="1" dirty="0">
                <a:latin typeface="G마켓 산스 Bold" panose="02000000000000000000" pitchFamily="50" charset="-127"/>
                <a:ea typeface="G마켓 산스 Bold" panose="02000000000000000000" pitchFamily="50" charset="-127"/>
              </a:rPr>
              <a:t>PORTFOLIO</a:t>
            </a:r>
            <a:endParaRPr lang="ko-KR" altLang="en-US" sz="7000" b="1" dirty="0">
              <a:latin typeface="G마켓 산스 Bold" panose="02000000000000000000" pitchFamily="50" charset="-127"/>
              <a:ea typeface="G마켓 산스 Bold" panose="02000000000000000000" pitchFamily="50" charset="-127"/>
            </a:endParaRPr>
          </a:p>
        </p:txBody>
      </p:sp>
      <p:sp>
        <p:nvSpPr>
          <p:cNvPr id="8" name="슬라이드 번호 개체 틀 7">
            <a:extLst>
              <a:ext uri="{FF2B5EF4-FFF2-40B4-BE49-F238E27FC236}">
                <a16:creationId xmlns:a16="http://schemas.microsoft.com/office/drawing/2014/main" id="{08BC823C-ACEB-DAEB-22A7-C45D43A271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9E7DC-2D1B-4296-B371-223A5358AED6}" type="slidenum">
              <a:rPr lang="ko-KR" altLang="en-US" smtClean="0"/>
              <a:t>1</a:t>
            </a:fld>
            <a:endParaRPr lang="ko-KR" alt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8E3A569-4C32-8BF1-694B-84115B794083}"/>
              </a:ext>
            </a:extLst>
          </p:cNvPr>
          <p:cNvSpPr txBox="1"/>
          <p:nvPr/>
        </p:nvSpPr>
        <p:spPr>
          <a:xfrm>
            <a:off x="1087908" y="3986944"/>
            <a:ext cx="712879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altLang="ko-KR" b="1" dirty="0">
              <a:solidFill>
                <a:schemeClr val="tx2">
                  <a:lumMod val="50000"/>
                </a:schemeClr>
              </a:solidFill>
              <a:latin typeface="KoPubWorld돋움체 Bold" pitchFamily="2" charset="-127"/>
              <a:ea typeface="KoPubWorld돋움체 Bold" pitchFamily="2" charset="-127"/>
              <a:cs typeface="KoPubWorld돋움체 Bold" pitchFamily="2" charset="-127"/>
            </a:endParaRPr>
          </a:p>
          <a:p>
            <a:pPr algn="ctr"/>
            <a:r>
              <a:rPr lang="ko-KR" altLang="en-US" sz="1600" b="1" dirty="0">
                <a:solidFill>
                  <a:schemeClr val="tx2">
                    <a:lumMod val="50000"/>
                  </a:schemeClr>
                </a:solidFill>
                <a:latin typeface="KoPubWorld돋움체 Bold" pitchFamily="2" charset="-127"/>
                <a:ea typeface="KoPubWorld돋움체 Bold" pitchFamily="2" charset="-127"/>
                <a:cs typeface="KoPubWorld돋움체 Bold" pitchFamily="2" charset="-127"/>
              </a:rPr>
              <a:t>이름 </a:t>
            </a:r>
            <a:r>
              <a:rPr lang="en-US" altLang="ko-KR" sz="1600" b="1" dirty="0">
                <a:solidFill>
                  <a:schemeClr val="tx2">
                    <a:lumMod val="50000"/>
                  </a:schemeClr>
                </a:solidFill>
                <a:latin typeface="KoPubWorld돋움체 Bold" pitchFamily="2" charset="-127"/>
                <a:ea typeface="KoPubWorld돋움체 Bold" pitchFamily="2" charset="-127"/>
                <a:cs typeface="KoPubWorld돋움체 Bold" pitchFamily="2" charset="-127"/>
              </a:rPr>
              <a:t>| </a:t>
            </a:r>
            <a:r>
              <a:rPr lang="ko-KR" altLang="en-US" sz="1600" b="1" dirty="0">
                <a:solidFill>
                  <a:schemeClr val="tx2">
                    <a:lumMod val="50000"/>
                  </a:schemeClr>
                </a:solidFill>
                <a:latin typeface="KoPubWorld돋움체 Bold" pitchFamily="2" charset="-127"/>
                <a:ea typeface="KoPubWorld돋움체 Bold" pitchFamily="2" charset="-127"/>
                <a:cs typeface="KoPubWorld돋움체 Bold" pitchFamily="2" charset="-127"/>
              </a:rPr>
              <a:t>소속 대학 및 전공 </a:t>
            </a:r>
            <a:r>
              <a:rPr lang="en-US" altLang="ko-KR" sz="1600" b="1" dirty="0">
                <a:solidFill>
                  <a:schemeClr val="tx2">
                    <a:lumMod val="50000"/>
                  </a:schemeClr>
                </a:solidFill>
                <a:latin typeface="KoPubWorld돋움체 Bold" pitchFamily="2" charset="-127"/>
                <a:ea typeface="KoPubWorld돋움체 Bold" pitchFamily="2" charset="-127"/>
                <a:cs typeface="KoPubWorld돋움체 Bold" pitchFamily="2" charset="-127"/>
              </a:rPr>
              <a:t>/ </a:t>
            </a:r>
            <a:r>
              <a:rPr lang="ko-KR" altLang="en-US" sz="1600" b="1" dirty="0">
                <a:solidFill>
                  <a:schemeClr val="tx2">
                    <a:lumMod val="50000"/>
                  </a:schemeClr>
                </a:solidFill>
                <a:latin typeface="KoPubWorld돋움체 Bold" pitchFamily="2" charset="-127"/>
                <a:ea typeface="KoPubWorld돋움체 Bold" pitchFamily="2" charset="-127"/>
                <a:cs typeface="KoPubWorld돋움체 Bold" pitchFamily="2" charset="-127"/>
              </a:rPr>
              <a:t>소속 기업 및 부서</a:t>
            </a:r>
            <a:endParaRPr lang="en-US" altLang="ko-KR" sz="1600" b="1" dirty="0">
              <a:solidFill>
                <a:schemeClr val="tx2">
                  <a:lumMod val="50000"/>
                </a:schemeClr>
              </a:solidFill>
              <a:latin typeface="KoPubWorld돋움체 Bold" pitchFamily="2" charset="-127"/>
              <a:ea typeface="KoPubWorld돋움체 Bold" pitchFamily="2" charset="-127"/>
              <a:cs typeface="KoPubWorld돋움체 Bold" pitchFamily="2" charset="-127"/>
            </a:endParaRPr>
          </a:p>
          <a:p>
            <a:pPr algn="ctr"/>
            <a:endParaRPr lang="en-US" altLang="ko-KR" sz="800" b="1" dirty="0">
              <a:solidFill>
                <a:schemeClr val="tx2">
                  <a:lumMod val="50000"/>
                </a:schemeClr>
              </a:solidFill>
              <a:latin typeface="KoPubWorld돋움체 Bold" pitchFamily="2" charset="-127"/>
              <a:ea typeface="KoPubWorld돋움체 Bold" pitchFamily="2" charset="-127"/>
              <a:cs typeface="KoPubWorld돋움체 Bold" pitchFamily="2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976204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3C8BACC3-C1AC-3D15-1036-12D2F730D7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50128"/>
            <a:ext cx="8229600" cy="1143000"/>
          </a:xfrm>
        </p:spPr>
        <p:txBody>
          <a:bodyPr/>
          <a:lstStyle/>
          <a:p>
            <a:pPr algn="l"/>
            <a:r>
              <a:rPr lang="en-US" altLang="ko-KR" dirty="0">
                <a:solidFill>
                  <a:srgbClr val="002060"/>
                </a:solidFill>
                <a:latin typeface="G마켓 산스 Bold" panose="02000000000000000000" pitchFamily="50" charset="-127"/>
                <a:ea typeface="G마켓 산스 Bold" panose="02000000000000000000" pitchFamily="50" charset="-127"/>
              </a:rPr>
              <a:t>CONTENTS</a:t>
            </a:r>
            <a:endParaRPr lang="ko-KR" altLang="en-US" dirty="0">
              <a:solidFill>
                <a:srgbClr val="002060"/>
              </a:solidFill>
              <a:latin typeface="G마켓 산스 Bold" panose="02000000000000000000" pitchFamily="50" charset="-127"/>
              <a:ea typeface="G마켓 산스 Bold" panose="02000000000000000000" pitchFamily="50" charset="-127"/>
            </a:endParaRPr>
          </a:p>
        </p:txBody>
      </p:sp>
      <p:grpSp>
        <p:nvGrpSpPr>
          <p:cNvPr id="19" name="그룹 18">
            <a:extLst>
              <a:ext uri="{FF2B5EF4-FFF2-40B4-BE49-F238E27FC236}">
                <a16:creationId xmlns:a16="http://schemas.microsoft.com/office/drawing/2014/main" id="{E61748A4-764C-C45A-BADB-95388B76CF74}"/>
              </a:ext>
            </a:extLst>
          </p:cNvPr>
          <p:cNvGrpSpPr/>
          <p:nvPr/>
        </p:nvGrpSpPr>
        <p:grpSpPr>
          <a:xfrm>
            <a:off x="820229" y="1952069"/>
            <a:ext cx="7421443" cy="3785162"/>
            <a:chOff x="755576" y="1628800"/>
            <a:chExt cx="7421443" cy="3785162"/>
          </a:xfrm>
        </p:grpSpPr>
        <p:sp>
          <p:nvSpPr>
            <p:cNvPr id="7" name="사각형: 잘린 한쪽 모서리 6">
              <a:extLst>
                <a:ext uri="{FF2B5EF4-FFF2-40B4-BE49-F238E27FC236}">
                  <a16:creationId xmlns:a16="http://schemas.microsoft.com/office/drawing/2014/main" id="{2C59FA74-1321-18B7-5C50-806C1C3653F0}"/>
                </a:ext>
              </a:extLst>
            </p:cNvPr>
            <p:cNvSpPr/>
            <p:nvPr/>
          </p:nvSpPr>
          <p:spPr>
            <a:xfrm>
              <a:off x="755576" y="1628800"/>
              <a:ext cx="3240360" cy="1656184"/>
            </a:xfrm>
            <a:prstGeom prst="snip1Rect">
              <a:avLst/>
            </a:prstGeom>
            <a:no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" name="사각형: 잘린 한쪽 모서리 7">
              <a:extLst>
                <a:ext uri="{FF2B5EF4-FFF2-40B4-BE49-F238E27FC236}">
                  <a16:creationId xmlns:a16="http://schemas.microsoft.com/office/drawing/2014/main" id="{1622F2AC-0900-F392-B997-3F395577B9D4}"/>
                </a:ext>
              </a:extLst>
            </p:cNvPr>
            <p:cNvSpPr/>
            <p:nvPr/>
          </p:nvSpPr>
          <p:spPr>
            <a:xfrm>
              <a:off x="4932040" y="1628800"/>
              <a:ext cx="3240360" cy="1656184"/>
            </a:xfrm>
            <a:prstGeom prst="snip1Rect">
              <a:avLst/>
            </a:prstGeom>
            <a:no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" name="사각형: 잘린 한쪽 모서리 8">
              <a:extLst>
                <a:ext uri="{FF2B5EF4-FFF2-40B4-BE49-F238E27FC236}">
                  <a16:creationId xmlns:a16="http://schemas.microsoft.com/office/drawing/2014/main" id="{4B2C9E42-FD0E-BECF-1301-233BF47C8AAC}"/>
                </a:ext>
              </a:extLst>
            </p:cNvPr>
            <p:cNvSpPr/>
            <p:nvPr/>
          </p:nvSpPr>
          <p:spPr>
            <a:xfrm>
              <a:off x="760195" y="3757778"/>
              <a:ext cx="3240360" cy="1656184"/>
            </a:xfrm>
            <a:prstGeom prst="snip1Rect">
              <a:avLst/>
            </a:prstGeom>
            <a:no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" name="사각형: 잘린 한쪽 모서리 9">
              <a:extLst>
                <a:ext uri="{FF2B5EF4-FFF2-40B4-BE49-F238E27FC236}">
                  <a16:creationId xmlns:a16="http://schemas.microsoft.com/office/drawing/2014/main" id="{E04F6C6E-397D-60CF-86DF-08EC104F5BBC}"/>
                </a:ext>
              </a:extLst>
            </p:cNvPr>
            <p:cNvSpPr/>
            <p:nvPr/>
          </p:nvSpPr>
          <p:spPr>
            <a:xfrm>
              <a:off x="4936659" y="3757778"/>
              <a:ext cx="3240360" cy="1656184"/>
            </a:xfrm>
            <a:prstGeom prst="snip1Rect">
              <a:avLst/>
            </a:prstGeom>
            <a:no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2AFB6F7E-2784-CAD0-5564-AA408B6B4638}"/>
                </a:ext>
              </a:extLst>
            </p:cNvPr>
            <p:cNvSpPr txBox="1"/>
            <p:nvPr/>
          </p:nvSpPr>
          <p:spPr>
            <a:xfrm>
              <a:off x="964246" y="1988840"/>
              <a:ext cx="1152128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6000" dirty="0">
                  <a:solidFill>
                    <a:srgbClr val="002060"/>
                  </a:solidFill>
                  <a:latin typeface="G마켓 산스 Medium" panose="02000000000000000000" pitchFamily="50" charset="-127"/>
                  <a:ea typeface="G마켓 산스 Medium" panose="02000000000000000000" pitchFamily="50" charset="-127"/>
                </a:rPr>
                <a:t>01</a:t>
              </a:r>
              <a:endParaRPr lang="ko-KR" altLang="en-US" sz="6000" dirty="0">
                <a:solidFill>
                  <a:srgbClr val="002060"/>
                </a:solidFill>
                <a:latin typeface="G마켓 산스 Medium" panose="02000000000000000000" pitchFamily="50" charset="-127"/>
                <a:ea typeface="G마켓 산스 Medium" panose="02000000000000000000" pitchFamily="50" charset="-127"/>
              </a:endParaRP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912B7AF0-8C49-4289-DF9B-C700F0761037}"/>
                </a:ext>
              </a:extLst>
            </p:cNvPr>
            <p:cNvSpPr txBox="1"/>
            <p:nvPr/>
          </p:nvSpPr>
          <p:spPr>
            <a:xfrm>
              <a:off x="899592" y="4149080"/>
              <a:ext cx="1296144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6000" dirty="0">
                  <a:solidFill>
                    <a:srgbClr val="002060"/>
                  </a:solidFill>
                  <a:latin typeface="G마켓 산스 Medium" panose="02000000000000000000" pitchFamily="50" charset="-127"/>
                  <a:ea typeface="G마켓 산스 Medium" panose="02000000000000000000" pitchFamily="50" charset="-127"/>
                </a:rPr>
                <a:t>03</a:t>
              </a:r>
              <a:endParaRPr lang="ko-KR" altLang="en-US" sz="6000" dirty="0">
                <a:solidFill>
                  <a:srgbClr val="002060"/>
                </a:solidFill>
                <a:latin typeface="G마켓 산스 Medium" panose="02000000000000000000" pitchFamily="50" charset="-127"/>
                <a:ea typeface="G마켓 산스 Medium" panose="02000000000000000000" pitchFamily="50" charset="-127"/>
              </a:endParaRP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8836CF53-A54A-814A-3D0B-A3CA69B27373}"/>
                </a:ext>
              </a:extLst>
            </p:cNvPr>
            <p:cNvSpPr txBox="1"/>
            <p:nvPr/>
          </p:nvSpPr>
          <p:spPr>
            <a:xfrm>
              <a:off x="5076056" y="1988840"/>
              <a:ext cx="1296144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6000" dirty="0">
                  <a:solidFill>
                    <a:srgbClr val="002060"/>
                  </a:solidFill>
                  <a:latin typeface="G마켓 산스 Medium" panose="02000000000000000000" pitchFamily="50" charset="-127"/>
                  <a:ea typeface="G마켓 산스 Medium" panose="02000000000000000000" pitchFamily="50" charset="-127"/>
                </a:rPr>
                <a:t>02</a:t>
              </a:r>
              <a:endParaRPr lang="ko-KR" altLang="en-US" sz="6000" dirty="0">
                <a:solidFill>
                  <a:srgbClr val="002060"/>
                </a:solidFill>
                <a:latin typeface="G마켓 산스 Medium" panose="02000000000000000000" pitchFamily="50" charset="-127"/>
                <a:ea typeface="G마켓 산스 Medium" panose="02000000000000000000" pitchFamily="50" charset="-127"/>
              </a:endParaRP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07237CBC-F21A-F34C-1B3D-B9705AB51033}"/>
                </a:ext>
              </a:extLst>
            </p:cNvPr>
            <p:cNvSpPr txBox="1"/>
            <p:nvPr/>
          </p:nvSpPr>
          <p:spPr>
            <a:xfrm>
              <a:off x="5076056" y="4149080"/>
              <a:ext cx="1296144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6000" dirty="0">
                  <a:solidFill>
                    <a:srgbClr val="002060"/>
                  </a:solidFill>
                  <a:latin typeface="G마켓 산스 Medium" panose="02000000000000000000" pitchFamily="50" charset="-127"/>
                  <a:ea typeface="G마켓 산스 Medium" panose="02000000000000000000" pitchFamily="50" charset="-127"/>
                </a:rPr>
                <a:t>04</a:t>
              </a:r>
              <a:endParaRPr lang="ko-KR" altLang="en-US" sz="6000" dirty="0">
                <a:solidFill>
                  <a:srgbClr val="002060"/>
                </a:solidFill>
                <a:latin typeface="G마켓 산스 Medium" panose="02000000000000000000" pitchFamily="50" charset="-127"/>
                <a:ea typeface="G마켓 산스 Medium" panose="02000000000000000000" pitchFamily="50" charset="-127"/>
              </a:endParaRP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252684BD-FB3D-0819-531D-0476289BB4C3}"/>
                </a:ext>
              </a:extLst>
            </p:cNvPr>
            <p:cNvSpPr txBox="1"/>
            <p:nvPr/>
          </p:nvSpPr>
          <p:spPr>
            <a:xfrm>
              <a:off x="2195736" y="2118148"/>
              <a:ext cx="1584176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US" altLang="ko-KR" dirty="0"/>
                <a:t>###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US" altLang="ko-KR" dirty="0"/>
                <a:t>###</a:t>
              </a:r>
              <a:endParaRPr lang="ko-KR" altLang="en-US" dirty="0"/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814CD47B-86EE-BFD1-B604-87EE14EC4A68}"/>
                </a:ext>
              </a:extLst>
            </p:cNvPr>
            <p:cNvSpPr txBox="1"/>
            <p:nvPr/>
          </p:nvSpPr>
          <p:spPr>
            <a:xfrm>
              <a:off x="6588224" y="2132856"/>
              <a:ext cx="1584176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US" altLang="ko-KR" dirty="0"/>
                <a:t>###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US" altLang="ko-KR" dirty="0"/>
                <a:t>###</a:t>
              </a:r>
              <a:endParaRPr lang="ko-KR" altLang="en-US" dirty="0"/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AD61C221-98FF-A3E5-F1B9-C863198494AA}"/>
                </a:ext>
              </a:extLst>
            </p:cNvPr>
            <p:cNvSpPr txBox="1"/>
            <p:nvPr/>
          </p:nvSpPr>
          <p:spPr>
            <a:xfrm>
              <a:off x="2195736" y="4221088"/>
              <a:ext cx="1584176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US" altLang="ko-KR" dirty="0"/>
                <a:t>###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US" altLang="ko-KR" dirty="0"/>
                <a:t>###</a:t>
              </a:r>
              <a:endParaRPr lang="ko-KR" altLang="en-US" dirty="0"/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A6625837-7ABB-BB9E-8FC3-C8317A0084BC}"/>
                </a:ext>
              </a:extLst>
            </p:cNvPr>
            <p:cNvSpPr txBox="1"/>
            <p:nvPr/>
          </p:nvSpPr>
          <p:spPr>
            <a:xfrm>
              <a:off x="6588224" y="4293096"/>
              <a:ext cx="1584176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US" altLang="ko-KR" dirty="0"/>
                <a:t>###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US" altLang="ko-KR" dirty="0"/>
                <a:t>###</a:t>
              </a:r>
              <a:endParaRPr lang="ko-KR" altLang="en-US" dirty="0"/>
            </a:p>
          </p:txBody>
        </p:sp>
      </p:grpSp>
      <p:sp>
        <p:nvSpPr>
          <p:cNvPr id="21" name="슬라이드 번호 개체 틀 20">
            <a:extLst>
              <a:ext uri="{FF2B5EF4-FFF2-40B4-BE49-F238E27FC236}">
                <a16:creationId xmlns:a16="http://schemas.microsoft.com/office/drawing/2014/main" id="{00E58D3A-66ED-8410-B61E-0658522B96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9E7DC-2D1B-4296-B371-223A5358AED6}" type="slidenum">
              <a:rPr lang="ko-KR" altLang="en-US" smtClean="0"/>
              <a:t>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994845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그룹 9">
            <a:extLst>
              <a:ext uri="{FF2B5EF4-FFF2-40B4-BE49-F238E27FC236}">
                <a16:creationId xmlns:a16="http://schemas.microsoft.com/office/drawing/2014/main" id="{0C26BF35-678C-4CD7-C0AC-D0B6AD91FA59}"/>
              </a:ext>
            </a:extLst>
          </p:cNvPr>
          <p:cNvGrpSpPr/>
          <p:nvPr/>
        </p:nvGrpSpPr>
        <p:grpSpPr>
          <a:xfrm>
            <a:off x="467544" y="836712"/>
            <a:ext cx="3024336" cy="5786468"/>
            <a:chOff x="395536" y="332656"/>
            <a:chExt cx="3024336" cy="6336704"/>
          </a:xfrm>
        </p:grpSpPr>
        <p:sp>
          <p:nvSpPr>
            <p:cNvPr id="4" name="사각형: 둥근 모서리 3">
              <a:extLst>
                <a:ext uri="{FF2B5EF4-FFF2-40B4-BE49-F238E27FC236}">
                  <a16:creationId xmlns:a16="http://schemas.microsoft.com/office/drawing/2014/main" id="{4C909CC6-DD60-09B8-3325-F48410413667}"/>
                </a:ext>
              </a:extLst>
            </p:cNvPr>
            <p:cNvSpPr/>
            <p:nvPr/>
          </p:nvSpPr>
          <p:spPr>
            <a:xfrm>
              <a:off x="395536" y="332656"/>
              <a:ext cx="3024336" cy="6336704"/>
            </a:xfrm>
            <a:prstGeom prst="roundRect">
              <a:avLst/>
            </a:prstGeom>
            <a:solidFill>
              <a:schemeClr val="bg1"/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5" name="직사각형 4">
              <a:extLst>
                <a:ext uri="{FF2B5EF4-FFF2-40B4-BE49-F238E27FC236}">
                  <a16:creationId xmlns:a16="http://schemas.microsoft.com/office/drawing/2014/main" id="{AD1B5C20-6BD1-17D6-DDB4-A9B494E273E0}"/>
                </a:ext>
              </a:extLst>
            </p:cNvPr>
            <p:cNvSpPr/>
            <p:nvPr/>
          </p:nvSpPr>
          <p:spPr>
            <a:xfrm>
              <a:off x="755576" y="862364"/>
              <a:ext cx="2304256" cy="2304256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dirty="0">
                  <a:solidFill>
                    <a:srgbClr val="002060"/>
                  </a:solidFill>
                </a:rPr>
                <a:t>사진</a:t>
              </a:r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71ACD18E-7C37-9310-C615-6D51BDEDC3DC}"/>
                </a:ext>
              </a:extLst>
            </p:cNvPr>
            <p:cNvSpPr txBox="1"/>
            <p:nvPr/>
          </p:nvSpPr>
          <p:spPr>
            <a:xfrm>
              <a:off x="611560" y="3382644"/>
              <a:ext cx="1368152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b="1" dirty="0">
                  <a:latin typeface="G마켓 산스 Medium" panose="02000000000000000000" pitchFamily="50" charset="-127"/>
                  <a:ea typeface="G마켓 산스 Medium" panose="02000000000000000000" pitchFamily="50" charset="-127"/>
                </a:rPr>
                <a:t>PROFILE</a:t>
              </a:r>
            </a:p>
            <a:p>
              <a:endParaRPr lang="en-US" altLang="ko-KR" dirty="0">
                <a:latin typeface="G마켓 산스 Medium" panose="02000000000000000000" pitchFamily="50" charset="-127"/>
                <a:ea typeface="G마켓 산스 Medium" panose="02000000000000000000" pitchFamily="50" charset="-127"/>
              </a:endParaRPr>
            </a:p>
            <a:p>
              <a:r>
                <a:rPr lang="en-US" altLang="ko-KR" sz="1600" dirty="0">
                  <a:latin typeface="G마켓 산스 Medium" panose="02000000000000000000" pitchFamily="50" charset="-127"/>
                  <a:ea typeface="G마켓 산스 Medium" panose="02000000000000000000" pitchFamily="50" charset="-127"/>
                </a:rPr>
                <a:t>NAME </a:t>
              </a:r>
              <a:endParaRPr lang="ko-KR" altLang="en-US" sz="1600" dirty="0">
                <a:latin typeface="G마켓 산스 Medium" panose="02000000000000000000" pitchFamily="50" charset="-127"/>
                <a:ea typeface="G마켓 산스 Medium" panose="02000000000000000000" pitchFamily="50" charset="-127"/>
              </a:endParaRPr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59D41C4E-2674-0460-B4F0-DF2C6258D023}"/>
                </a:ext>
              </a:extLst>
            </p:cNvPr>
            <p:cNvSpPr txBox="1"/>
            <p:nvPr/>
          </p:nvSpPr>
          <p:spPr>
            <a:xfrm>
              <a:off x="628152" y="4581128"/>
              <a:ext cx="2287664" cy="153888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b="1" dirty="0">
                  <a:latin typeface="G마켓 산스 Medium" panose="02000000000000000000" pitchFamily="50" charset="-127"/>
                  <a:ea typeface="G마켓 산스 Medium" panose="02000000000000000000" pitchFamily="50" charset="-127"/>
                </a:rPr>
                <a:t>CONTACT</a:t>
              </a:r>
            </a:p>
            <a:p>
              <a:endParaRPr lang="en-US" altLang="ko-KR" dirty="0">
                <a:latin typeface="G마켓 산스 Medium" panose="02000000000000000000" pitchFamily="50" charset="-127"/>
                <a:ea typeface="G마켓 산스 Medium" panose="02000000000000000000" pitchFamily="50" charset="-127"/>
              </a:endParaRPr>
            </a:p>
            <a:p>
              <a:r>
                <a:rPr lang="en-US" altLang="ko-KR" sz="1600" dirty="0">
                  <a:latin typeface="G마켓 산스 Medium" panose="02000000000000000000" pitchFamily="50" charset="-127"/>
                  <a:ea typeface="G마켓 산스 Medium" panose="02000000000000000000" pitchFamily="50" charset="-127"/>
                </a:rPr>
                <a:t>Phone</a:t>
              </a:r>
            </a:p>
            <a:p>
              <a:endParaRPr lang="en-US" altLang="ko-KR" sz="1050" dirty="0">
                <a:latin typeface="G마켓 산스 Medium" panose="02000000000000000000" pitchFamily="50" charset="-127"/>
                <a:ea typeface="G마켓 산스 Medium" panose="02000000000000000000" pitchFamily="50" charset="-127"/>
              </a:endParaRPr>
            </a:p>
            <a:p>
              <a:r>
                <a:rPr lang="en-US" altLang="ko-KR" sz="1600" dirty="0">
                  <a:latin typeface="G마켓 산스 Medium" panose="02000000000000000000" pitchFamily="50" charset="-127"/>
                  <a:ea typeface="G마켓 산스 Medium" panose="02000000000000000000" pitchFamily="50" charset="-127"/>
                </a:rPr>
                <a:t>E-mail</a:t>
              </a:r>
            </a:p>
            <a:p>
              <a:r>
                <a:rPr lang="en-US" altLang="ko-KR" sz="1600" dirty="0">
                  <a:latin typeface="G마켓 산스 Medium" panose="02000000000000000000" pitchFamily="50" charset="-127"/>
                  <a:ea typeface="G마켓 산스 Medium" panose="02000000000000000000" pitchFamily="50" charset="-127"/>
                </a:rPr>
                <a:t> </a:t>
              </a:r>
              <a:endParaRPr lang="ko-KR" altLang="en-US" sz="1600" dirty="0">
                <a:latin typeface="G마켓 산스 Medium" panose="02000000000000000000" pitchFamily="50" charset="-127"/>
                <a:ea typeface="G마켓 산스 Medium" panose="02000000000000000000" pitchFamily="50" charset="-127"/>
              </a:endParaRPr>
            </a:p>
          </p:txBody>
        </p:sp>
      </p:grpSp>
      <p:sp>
        <p:nvSpPr>
          <p:cNvPr id="11" name="TextBox 10">
            <a:extLst>
              <a:ext uri="{FF2B5EF4-FFF2-40B4-BE49-F238E27FC236}">
                <a16:creationId xmlns:a16="http://schemas.microsoft.com/office/drawing/2014/main" id="{3A77D8CF-1318-EE2C-9FF6-48F70556FC2A}"/>
              </a:ext>
            </a:extLst>
          </p:cNvPr>
          <p:cNvSpPr txBox="1"/>
          <p:nvPr/>
        </p:nvSpPr>
        <p:spPr>
          <a:xfrm>
            <a:off x="395536" y="116632"/>
            <a:ext cx="453650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4400" dirty="0">
                <a:solidFill>
                  <a:srgbClr val="002060"/>
                </a:solidFill>
                <a:latin typeface="G마켓 산스 Medium" panose="02000000000000000000" pitchFamily="50" charset="-127"/>
                <a:ea typeface="G마켓 산스 Medium" panose="02000000000000000000" pitchFamily="50" charset="-127"/>
              </a:rPr>
              <a:t>01. </a:t>
            </a:r>
            <a:r>
              <a:rPr lang="ko-KR" altLang="en-US" sz="4400" dirty="0">
                <a:solidFill>
                  <a:srgbClr val="002060"/>
                </a:solidFill>
                <a:latin typeface="G마켓 산스 Medium" panose="02000000000000000000" pitchFamily="50" charset="-127"/>
                <a:ea typeface="G마켓 산스 Medium" panose="02000000000000000000" pitchFamily="50" charset="-127"/>
              </a:rPr>
              <a:t>자기 소개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C72DE3E-AAE4-FE67-AEA4-D8B084D29E52}"/>
              </a:ext>
            </a:extLst>
          </p:cNvPr>
          <p:cNvSpPr txBox="1"/>
          <p:nvPr/>
        </p:nvSpPr>
        <p:spPr>
          <a:xfrm>
            <a:off x="4139952" y="1063854"/>
            <a:ext cx="201622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b="1" dirty="0">
                <a:latin typeface="G마켓 산스 Bold" panose="02000000000000000000" pitchFamily="50" charset="-127"/>
                <a:ea typeface="G마켓 산스 Bold" panose="02000000000000000000" pitchFamily="50" charset="-127"/>
              </a:rPr>
              <a:t>EDUCATION</a:t>
            </a:r>
          </a:p>
          <a:p>
            <a:endParaRPr lang="en-US" altLang="ko-KR" dirty="0">
              <a:latin typeface="G마켓 산스 Medium" panose="02000000000000000000" pitchFamily="50" charset="-127"/>
              <a:ea typeface="G마켓 산스 Medium" panose="02000000000000000000" pitchFamily="50" charset="-127"/>
            </a:endParaRPr>
          </a:p>
          <a:p>
            <a:r>
              <a:rPr lang="en-US" altLang="ko-KR" dirty="0">
                <a:latin typeface="G마켓 산스 Medium" panose="02000000000000000000" pitchFamily="50" charset="-127"/>
                <a:ea typeface="G마켓 산스 Medium" panose="02000000000000000000" pitchFamily="50" charset="-127"/>
              </a:rPr>
              <a:t>20XX    ~~~~</a:t>
            </a:r>
          </a:p>
          <a:p>
            <a:r>
              <a:rPr lang="en-US" altLang="ko-KR" dirty="0">
                <a:latin typeface="G마켓 산스 Medium" panose="02000000000000000000" pitchFamily="50" charset="-127"/>
                <a:ea typeface="G마켓 산스 Medium" panose="02000000000000000000" pitchFamily="50" charset="-127"/>
              </a:rPr>
              <a:t>20XX    ~~~~</a:t>
            </a:r>
          </a:p>
          <a:p>
            <a:r>
              <a:rPr lang="en-US" altLang="ko-KR" dirty="0">
                <a:latin typeface="G마켓 산스 Medium" panose="02000000000000000000" pitchFamily="50" charset="-127"/>
                <a:ea typeface="G마켓 산스 Medium" panose="02000000000000000000" pitchFamily="50" charset="-127"/>
              </a:rPr>
              <a:t>20XX    ~~~~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C6AC84C-4E63-D7E8-0AA1-8C95EFBA2E12}"/>
              </a:ext>
            </a:extLst>
          </p:cNvPr>
          <p:cNvSpPr txBox="1"/>
          <p:nvPr/>
        </p:nvSpPr>
        <p:spPr>
          <a:xfrm>
            <a:off x="6687940" y="1063854"/>
            <a:ext cx="201622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b="1" dirty="0">
                <a:latin typeface="G마켓 산스 Bold" panose="02000000000000000000" pitchFamily="50" charset="-127"/>
                <a:ea typeface="G마켓 산스 Bold" panose="02000000000000000000" pitchFamily="50" charset="-127"/>
              </a:rPr>
              <a:t>SKILLS</a:t>
            </a:r>
          </a:p>
          <a:p>
            <a:endParaRPr lang="en-US" altLang="ko-KR" dirty="0">
              <a:latin typeface="G마켓 산스 Medium" panose="02000000000000000000" pitchFamily="50" charset="-127"/>
              <a:ea typeface="G마켓 산스 Medium" panose="02000000000000000000" pitchFamily="50" charset="-127"/>
            </a:endParaRPr>
          </a:p>
          <a:p>
            <a:r>
              <a:rPr lang="en-US" altLang="ko-KR" dirty="0">
                <a:latin typeface="G마켓 산스 Medium" panose="02000000000000000000" pitchFamily="50" charset="-127"/>
                <a:ea typeface="G마켓 산스 Medium" panose="02000000000000000000" pitchFamily="50" charset="-127"/>
              </a:rPr>
              <a:t>20XX    ~~~~</a:t>
            </a:r>
          </a:p>
          <a:p>
            <a:r>
              <a:rPr lang="en-US" altLang="ko-KR" dirty="0">
                <a:latin typeface="G마켓 산스 Medium" panose="02000000000000000000" pitchFamily="50" charset="-127"/>
                <a:ea typeface="G마켓 산스 Medium" panose="02000000000000000000" pitchFamily="50" charset="-127"/>
              </a:rPr>
              <a:t>20XX    ~~~~</a:t>
            </a:r>
          </a:p>
          <a:p>
            <a:r>
              <a:rPr lang="en-US" altLang="ko-KR" dirty="0">
                <a:latin typeface="G마켓 산스 Medium" panose="02000000000000000000" pitchFamily="50" charset="-127"/>
                <a:ea typeface="G마켓 산스 Medium" panose="02000000000000000000" pitchFamily="50" charset="-127"/>
              </a:rPr>
              <a:t>20XX    ~~~~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E3D0B28-DE0C-44C9-0E41-5FCC02BEF26A}"/>
              </a:ext>
            </a:extLst>
          </p:cNvPr>
          <p:cNvSpPr txBox="1"/>
          <p:nvPr/>
        </p:nvSpPr>
        <p:spPr>
          <a:xfrm>
            <a:off x="4211960" y="4232206"/>
            <a:ext cx="201622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b="1" dirty="0">
                <a:latin typeface="G마켓 산스 Bold" panose="02000000000000000000" pitchFamily="50" charset="-127"/>
                <a:ea typeface="G마켓 산스 Bold" panose="02000000000000000000" pitchFamily="50" charset="-127"/>
              </a:rPr>
              <a:t>ACTIVITIES</a:t>
            </a:r>
          </a:p>
          <a:p>
            <a:endParaRPr lang="en-US" altLang="ko-KR" dirty="0">
              <a:latin typeface="G마켓 산스 Medium" panose="02000000000000000000" pitchFamily="50" charset="-127"/>
              <a:ea typeface="G마켓 산스 Medium" panose="02000000000000000000" pitchFamily="50" charset="-127"/>
            </a:endParaRPr>
          </a:p>
          <a:p>
            <a:r>
              <a:rPr lang="en-US" altLang="ko-KR" dirty="0">
                <a:latin typeface="G마켓 산스 Medium" panose="02000000000000000000" pitchFamily="50" charset="-127"/>
                <a:ea typeface="G마켓 산스 Medium" panose="02000000000000000000" pitchFamily="50" charset="-127"/>
              </a:rPr>
              <a:t>20XX    ~~~~</a:t>
            </a:r>
          </a:p>
          <a:p>
            <a:r>
              <a:rPr lang="en-US" altLang="ko-KR" dirty="0">
                <a:latin typeface="G마켓 산스 Medium" panose="02000000000000000000" pitchFamily="50" charset="-127"/>
                <a:ea typeface="G마켓 산스 Medium" panose="02000000000000000000" pitchFamily="50" charset="-127"/>
              </a:rPr>
              <a:t>20XX    ~~~~</a:t>
            </a:r>
          </a:p>
          <a:p>
            <a:r>
              <a:rPr lang="en-US" altLang="ko-KR" dirty="0">
                <a:latin typeface="G마켓 산스 Medium" panose="02000000000000000000" pitchFamily="50" charset="-127"/>
                <a:ea typeface="G마켓 산스 Medium" panose="02000000000000000000" pitchFamily="50" charset="-127"/>
              </a:rPr>
              <a:t>20XX    ~~~~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1BCF402D-C6BB-6C9F-36FC-BA72DDEE861D}"/>
              </a:ext>
            </a:extLst>
          </p:cNvPr>
          <p:cNvSpPr txBox="1"/>
          <p:nvPr/>
        </p:nvSpPr>
        <p:spPr>
          <a:xfrm>
            <a:off x="6741476" y="4224850"/>
            <a:ext cx="201622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b="1" dirty="0">
                <a:latin typeface="G마켓 산스 Bold" panose="02000000000000000000" pitchFamily="50" charset="-127"/>
                <a:ea typeface="G마켓 산스 Bold" panose="02000000000000000000" pitchFamily="50" charset="-127"/>
              </a:rPr>
              <a:t>AWARDS</a:t>
            </a:r>
          </a:p>
          <a:p>
            <a:endParaRPr lang="en-US" altLang="ko-KR" dirty="0">
              <a:latin typeface="G마켓 산스 Medium" panose="02000000000000000000" pitchFamily="50" charset="-127"/>
              <a:ea typeface="G마켓 산스 Medium" panose="02000000000000000000" pitchFamily="50" charset="-127"/>
            </a:endParaRPr>
          </a:p>
          <a:p>
            <a:r>
              <a:rPr lang="en-US" altLang="ko-KR" dirty="0">
                <a:latin typeface="G마켓 산스 Medium" panose="02000000000000000000" pitchFamily="50" charset="-127"/>
                <a:ea typeface="G마켓 산스 Medium" panose="02000000000000000000" pitchFamily="50" charset="-127"/>
              </a:rPr>
              <a:t>20XX    ~~~~</a:t>
            </a:r>
          </a:p>
          <a:p>
            <a:r>
              <a:rPr lang="en-US" altLang="ko-KR" dirty="0">
                <a:latin typeface="G마켓 산스 Medium" panose="02000000000000000000" pitchFamily="50" charset="-127"/>
                <a:ea typeface="G마켓 산스 Medium" panose="02000000000000000000" pitchFamily="50" charset="-127"/>
              </a:rPr>
              <a:t>20XX    ~~~~</a:t>
            </a:r>
          </a:p>
          <a:p>
            <a:r>
              <a:rPr lang="en-US" altLang="ko-KR" dirty="0">
                <a:latin typeface="G마켓 산스 Medium" panose="02000000000000000000" pitchFamily="50" charset="-127"/>
                <a:ea typeface="G마켓 산스 Medium" panose="02000000000000000000" pitchFamily="50" charset="-127"/>
              </a:rPr>
              <a:t>20XX    ~~~~</a:t>
            </a:r>
          </a:p>
        </p:txBody>
      </p:sp>
      <p:sp>
        <p:nvSpPr>
          <p:cNvPr id="17" name="슬라이드 번호 개체 틀 16">
            <a:extLst>
              <a:ext uri="{FF2B5EF4-FFF2-40B4-BE49-F238E27FC236}">
                <a16:creationId xmlns:a16="http://schemas.microsoft.com/office/drawing/2014/main" id="{5F708A7C-16FE-3420-70C6-2017988E36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9E7DC-2D1B-4296-B371-223A5358AED6}" type="slidenum">
              <a:rPr lang="ko-KR" altLang="en-US" smtClean="0"/>
              <a:t>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570093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03BF6BF-7ADF-BBA4-7EAA-369EACF30A4F}"/>
              </a:ext>
            </a:extLst>
          </p:cNvPr>
          <p:cNvSpPr txBox="1"/>
          <p:nvPr/>
        </p:nvSpPr>
        <p:spPr>
          <a:xfrm>
            <a:off x="395536" y="190522"/>
            <a:ext cx="7200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4400" dirty="0">
                <a:solidFill>
                  <a:srgbClr val="002060"/>
                </a:solidFill>
                <a:latin typeface="G마켓 산스 Medium" panose="02000000000000000000" pitchFamily="50" charset="-127"/>
                <a:ea typeface="G마켓 산스 Medium" panose="02000000000000000000" pitchFamily="50" charset="-127"/>
              </a:rPr>
              <a:t>02. </a:t>
            </a:r>
            <a:r>
              <a:rPr lang="ko-KR" altLang="en-US" sz="4400" dirty="0">
                <a:solidFill>
                  <a:srgbClr val="002060"/>
                </a:solidFill>
                <a:latin typeface="G마켓 산스 Medium" panose="02000000000000000000" pitchFamily="50" charset="-127"/>
                <a:ea typeface="G마켓 산스 Medium" panose="02000000000000000000" pitchFamily="50" charset="-127"/>
              </a:rPr>
              <a:t>경험</a:t>
            </a:r>
            <a:r>
              <a:rPr lang="en-US" altLang="ko-KR" sz="4400" dirty="0">
                <a:solidFill>
                  <a:srgbClr val="002060"/>
                </a:solidFill>
                <a:latin typeface="G마켓 산스 Medium" panose="02000000000000000000" pitchFamily="50" charset="-127"/>
                <a:ea typeface="G마켓 산스 Medium" panose="02000000000000000000" pitchFamily="50" charset="-127"/>
              </a:rPr>
              <a:t>/</a:t>
            </a:r>
            <a:r>
              <a:rPr lang="ko-KR" altLang="en-US" sz="4400" dirty="0">
                <a:solidFill>
                  <a:srgbClr val="002060"/>
                </a:solidFill>
                <a:latin typeface="G마켓 산스 Medium" panose="02000000000000000000" pitchFamily="50" charset="-127"/>
                <a:ea typeface="G마켓 산스 Medium" panose="02000000000000000000" pitchFamily="50" charset="-127"/>
              </a:rPr>
              <a:t>경력 기술</a:t>
            </a:r>
          </a:p>
        </p:txBody>
      </p:sp>
      <p:sp>
        <p:nvSpPr>
          <p:cNvPr id="3" name="직사각형 2">
            <a:extLst>
              <a:ext uri="{FF2B5EF4-FFF2-40B4-BE49-F238E27FC236}">
                <a16:creationId xmlns:a16="http://schemas.microsoft.com/office/drawing/2014/main" id="{DAB7B9EF-0A04-AB17-90B3-FF140D2FE931}"/>
              </a:ext>
            </a:extLst>
          </p:cNvPr>
          <p:cNvSpPr/>
          <p:nvPr/>
        </p:nvSpPr>
        <p:spPr>
          <a:xfrm>
            <a:off x="251520" y="1052736"/>
            <a:ext cx="8644226" cy="378846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>
                <a:solidFill>
                  <a:srgbClr val="002060"/>
                </a:solidFill>
                <a:latin typeface="KoPubWorld돋움체 Bold" pitchFamily="2" charset="-127"/>
                <a:ea typeface="KoPubWorld돋움체 Bold" pitchFamily="2" charset="-127"/>
                <a:cs typeface="KoPubWorld돋움체 Bold" pitchFamily="2" charset="-127"/>
              </a:rPr>
              <a:t>사진 자료 첨부</a:t>
            </a:r>
            <a:endParaRPr lang="en-US" altLang="ko-KR" dirty="0">
              <a:solidFill>
                <a:srgbClr val="002060"/>
              </a:solidFill>
              <a:latin typeface="KoPubWorld돋움체 Bold" pitchFamily="2" charset="-127"/>
              <a:ea typeface="KoPubWorld돋움체 Bold" pitchFamily="2" charset="-127"/>
              <a:cs typeface="KoPubWorld돋움체 Bold" pitchFamily="2" charset="-127"/>
            </a:endParaRPr>
          </a:p>
          <a:p>
            <a:pPr algn="ctr"/>
            <a:r>
              <a:rPr lang="en-US" altLang="ko-KR" dirty="0">
                <a:solidFill>
                  <a:srgbClr val="002060"/>
                </a:solidFill>
                <a:latin typeface="KoPubWorld돋움체 Bold" pitchFamily="2" charset="-127"/>
                <a:ea typeface="KoPubWorld돋움체 Bold" pitchFamily="2" charset="-127"/>
                <a:cs typeface="KoPubWorld돋움체 Bold" pitchFamily="2" charset="-127"/>
              </a:rPr>
              <a:t>(</a:t>
            </a:r>
            <a:r>
              <a:rPr lang="ko-KR" altLang="en-US" dirty="0">
                <a:solidFill>
                  <a:srgbClr val="002060"/>
                </a:solidFill>
                <a:latin typeface="KoPubWorld돋움체 Bold" pitchFamily="2" charset="-127"/>
                <a:ea typeface="KoPubWorld돋움체 Bold" pitchFamily="2" charset="-127"/>
                <a:cs typeface="KoPubWorld돋움체 Bold" pitchFamily="2" charset="-127"/>
              </a:rPr>
              <a:t>디자인</a:t>
            </a:r>
            <a:r>
              <a:rPr lang="en-US" altLang="ko-KR" dirty="0">
                <a:solidFill>
                  <a:srgbClr val="002060"/>
                </a:solidFill>
                <a:latin typeface="KoPubWorld돋움체 Bold" pitchFamily="2" charset="-127"/>
                <a:ea typeface="KoPubWorld돋움체 Bold" pitchFamily="2" charset="-127"/>
                <a:cs typeface="KoPubWorld돋움체 Bold" pitchFamily="2" charset="-127"/>
              </a:rPr>
              <a:t>/</a:t>
            </a:r>
            <a:r>
              <a:rPr lang="ko-KR" altLang="en-US" dirty="0">
                <a:solidFill>
                  <a:srgbClr val="002060"/>
                </a:solidFill>
                <a:latin typeface="KoPubWorld돋움체 Bold" pitchFamily="2" charset="-127"/>
                <a:ea typeface="KoPubWorld돋움체 Bold" pitchFamily="2" charset="-127"/>
                <a:cs typeface="KoPubWorld돋움체 Bold" pitchFamily="2" charset="-127"/>
              </a:rPr>
              <a:t>콜라주 등 활용</a:t>
            </a:r>
            <a:r>
              <a:rPr lang="en-US" altLang="ko-KR" dirty="0">
                <a:solidFill>
                  <a:srgbClr val="002060"/>
                </a:solidFill>
                <a:latin typeface="KoPubWorld돋움체 Bold" pitchFamily="2" charset="-127"/>
                <a:ea typeface="KoPubWorld돋움체 Bold" pitchFamily="2" charset="-127"/>
                <a:cs typeface="KoPubWorld돋움체 Bold" pitchFamily="2" charset="-127"/>
              </a:rPr>
              <a:t>)</a:t>
            </a:r>
            <a:endParaRPr lang="ko-KR" altLang="en-US" dirty="0">
              <a:solidFill>
                <a:srgbClr val="002060"/>
              </a:solidFill>
              <a:latin typeface="KoPubWorld돋움체 Bold" pitchFamily="2" charset="-127"/>
              <a:ea typeface="KoPubWorld돋움체 Bold" pitchFamily="2" charset="-127"/>
              <a:cs typeface="KoPubWorld돋움체 Bold" pitchFamily="2" charset="-127"/>
            </a:endParaRPr>
          </a:p>
        </p:txBody>
      </p:sp>
      <p:sp>
        <p:nvSpPr>
          <p:cNvPr id="4" name="직사각형 3">
            <a:extLst>
              <a:ext uri="{FF2B5EF4-FFF2-40B4-BE49-F238E27FC236}">
                <a16:creationId xmlns:a16="http://schemas.microsoft.com/office/drawing/2014/main" id="{59087129-7E41-F7DB-054C-8F219DC6B947}"/>
              </a:ext>
            </a:extLst>
          </p:cNvPr>
          <p:cNvSpPr/>
          <p:nvPr/>
        </p:nvSpPr>
        <p:spPr>
          <a:xfrm>
            <a:off x="251520" y="5157192"/>
            <a:ext cx="8712968" cy="134019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ko-KR" altLang="en-US" dirty="0">
                <a:solidFill>
                  <a:srgbClr val="002060"/>
                </a:solidFill>
                <a:latin typeface="KoPubWorld돋움체 Bold" pitchFamily="2" charset="-127"/>
                <a:ea typeface="KoPubWorld돋움체 Bold" pitchFamily="2" charset="-127"/>
                <a:cs typeface="KoPubWorld돋움체 Bold" pitchFamily="2" charset="-127"/>
              </a:rPr>
              <a:t>경험</a:t>
            </a:r>
            <a:r>
              <a:rPr lang="en-US" altLang="ko-KR" dirty="0">
                <a:solidFill>
                  <a:srgbClr val="002060"/>
                </a:solidFill>
                <a:latin typeface="KoPubWorld돋움체 Bold" pitchFamily="2" charset="-127"/>
                <a:ea typeface="KoPubWorld돋움체 Bold" pitchFamily="2" charset="-127"/>
                <a:cs typeface="KoPubWorld돋움체 Bold" pitchFamily="2" charset="-127"/>
              </a:rPr>
              <a:t>, </a:t>
            </a:r>
            <a:r>
              <a:rPr lang="ko-KR" altLang="en-US" dirty="0">
                <a:solidFill>
                  <a:srgbClr val="002060"/>
                </a:solidFill>
                <a:latin typeface="KoPubWorld돋움체 Bold" pitchFamily="2" charset="-127"/>
                <a:ea typeface="KoPubWorld돋움체 Bold" pitchFamily="2" charset="-127"/>
                <a:cs typeface="KoPubWorld돋움체 Bold" pitchFamily="2" charset="-127"/>
              </a:rPr>
              <a:t>업무 및 경력 상세 사항 작성</a:t>
            </a:r>
            <a:endParaRPr lang="en-US" altLang="ko-KR" dirty="0">
              <a:solidFill>
                <a:srgbClr val="002060"/>
              </a:solidFill>
              <a:latin typeface="KoPubWorld돋움체 Bold" pitchFamily="2" charset="-127"/>
              <a:ea typeface="KoPubWorld돋움체 Bold" pitchFamily="2" charset="-127"/>
              <a:cs typeface="KoPubWorld돋움체 Bold" pitchFamily="2" charset="-127"/>
            </a:endParaRP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ko-KR" altLang="en-US" dirty="0">
                <a:solidFill>
                  <a:srgbClr val="002060"/>
                </a:solidFill>
                <a:latin typeface="KoPubWorld돋움체 Bold" pitchFamily="2" charset="-127"/>
                <a:ea typeface="KoPubWorld돋움체 Bold" pitchFamily="2" charset="-127"/>
                <a:cs typeface="KoPubWorld돋움체 Bold" pitchFamily="2" charset="-127"/>
              </a:rPr>
              <a:t>경험</a:t>
            </a:r>
            <a:r>
              <a:rPr lang="en-US" altLang="ko-KR" dirty="0">
                <a:solidFill>
                  <a:srgbClr val="002060"/>
                </a:solidFill>
                <a:latin typeface="KoPubWorld돋움체 Bold" pitchFamily="2" charset="-127"/>
                <a:ea typeface="KoPubWorld돋움체 Bold" pitchFamily="2" charset="-127"/>
                <a:cs typeface="KoPubWorld돋움체 Bold" pitchFamily="2" charset="-127"/>
              </a:rPr>
              <a:t>, </a:t>
            </a:r>
            <a:r>
              <a:rPr lang="ko-KR" altLang="en-US" dirty="0">
                <a:solidFill>
                  <a:srgbClr val="002060"/>
                </a:solidFill>
                <a:latin typeface="KoPubWorld돋움체 Bold" pitchFamily="2" charset="-127"/>
                <a:ea typeface="KoPubWorld돋움체 Bold" pitchFamily="2" charset="-127"/>
                <a:cs typeface="KoPubWorld돋움체 Bold" pitchFamily="2" charset="-127"/>
              </a:rPr>
              <a:t>업무 및 경력 상세 사항 작성</a:t>
            </a:r>
            <a:endParaRPr lang="en-US" altLang="ko-KR" dirty="0">
              <a:solidFill>
                <a:srgbClr val="002060"/>
              </a:solidFill>
              <a:latin typeface="KoPubWorld돋움체 Bold" pitchFamily="2" charset="-127"/>
              <a:ea typeface="KoPubWorld돋움체 Bold" pitchFamily="2" charset="-127"/>
              <a:cs typeface="KoPubWorld돋움체 Bold" pitchFamily="2" charset="-127"/>
            </a:endParaRP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ko-KR" altLang="en-US" dirty="0">
                <a:solidFill>
                  <a:srgbClr val="002060"/>
                </a:solidFill>
                <a:latin typeface="KoPubWorld돋움체 Bold" pitchFamily="2" charset="-127"/>
                <a:ea typeface="KoPubWorld돋움체 Bold" pitchFamily="2" charset="-127"/>
                <a:cs typeface="KoPubWorld돋움체 Bold" pitchFamily="2" charset="-127"/>
              </a:rPr>
              <a:t>경험</a:t>
            </a:r>
            <a:r>
              <a:rPr lang="en-US" altLang="ko-KR" dirty="0">
                <a:solidFill>
                  <a:srgbClr val="002060"/>
                </a:solidFill>
                <a:latin typeface="KoPubWorld돋움체 Bold" pitchFamily="2" charset="-127"/>
                <a:ea typeface="KoPubWorld돋움체 Bold" pitchFamily="2" charset="-127"/>
                <a:cs typeface="KoPubWorld돋움체 Bold" pitchFamily="2" charset="-127"/>
              </a:rPr>
              <a:t>, </a:t>
            </a:r>
            <a:r>
              <a:rPr lang="ko-KR" altLang="en-US" dirty="0">
                <a:solidFill>
                  <a:srgbClr val="002060"/>
                </a:solidFill>
                <a:latin typeface="KoPubWorld돋움체 Bold" pitchFamily="2" charset="-127"/>
                <a:ea typeface="KoPubWorld돋움체 Bold" pitchFamily="2" charset="-127"/>
                <a:cs typeface="KoPubWorld돋움체 Bold" pitchFamily="2" charset="-127"/>
              </a:rPr>
              <a:t>업무 및 경력 상세 사항 작성</a:t>
            </a: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C6C7A834-FD2E-C4FA-086C-2D884752E8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9E7DC-2D1B-4296-B371-223A5358AED6}" type="slidenum">
              <a:rPr lang="ko-KR" altLang="en-US" smtClean="0"/>
              <a:t>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332668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직사각형 17"/>
          <p:cNvSpPr/>
          <p:nvPr/>
        </p:nvSpPr>
        <p:spPr>
          <a:xfrm>
            <a:off x="4355976" y="908720"/>
            <a:ext cx="4467762" cy="378846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>
                <a:solidFill>
                  <a:srgbClr val="002060"/>
                </a:solidFill>
                <a:latin typeface="KoPubWorld돋움체 Bold" pitchFamily="2" charset="-127"/>
                <a:ea typeface="KoPubWorld돋움체 Bold" pitchFamily="2" charset="-127"/>
                <a:cs typeface="KoPubWorld돋움체 Bold" pitchFamily="2" charset="-127"/>
              </a:rPr>
              <a:t>사진 자료 첨부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62A5FE9-79EB-CAF2-48A5-14193D86E040}"/>
              </a:ext>
            </a:extLst>
          </p:cNvPr>
          <p:cNvSpPr txBox="1"/>
          <p:nvPr/>
        </p:nvSpPr>
        <p:spPr>
          <a:xfrm>
            <a:off x="179512" y="116632"/>
            <a:ext cx="7200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4400" dirty="0">
                <a:solidFill>
                  <a:srgbClr val="002060"/>
                </a:solidFill>
                <a:latin typeface="G마켓 산스 Medium" panose="02000000000000000000" pitchFamily="50" charset="-127"/>
                <a:ea typeface="G마켓 산스 Medium" panose="02000000000000000000" pitchFamily="50" charset="-127"/>
              </a:rPr>
              <a:t>02. </a:t>
            </a:r>
            <a:r>
              <a:rPr lang="ko-KR" altLang="en-US" sz="4400" dirty="0">
                <a:solidFill>
                  <a:srgbClr val="002060"/>
                </a:solidFill>
                <a:latin typeface="G마켓 산스 Medium" panose="02000000000000000000" pitchFamily="50" charset="-127"/>
                <a:ea typeface="G마켓 산스 Medium" panose="02000000000000000000" pitchFamily="50" charset="-127"/>
              </a:rPr>
              <a:t>경험</a:t>
            </a:r>
            <a:r>
              <a:rPr lang="en-US" altLang="ko-KR" sz="4400" dirty="0">
                <a:solidFill>
                  <a:srgbClr val="002060"/>
                </a:solidFill>
                <a:latin typeface="G마켓 산스 Medium" panose="02000000000000000000" pitchFamily="50" charset="-127"/>
                <a:ea typeface="G마켓 산스 Medium" panose="02000000000000000000" pitchFamily="50" charset="-127"/>
              </a:rPr>
              <a:t>/</a:t>
            </a:r>
            <a:r>
              <a:rPr lang="ko-KR" altLang="en-US" sz="4400" dirty="0">
                <a:solidFill>
                  <a:srgbClr val="002060"/>
                </a:solidFill>
                <a:latin typeface="G마켓 산스 Medium" panose="02000000000000000000" pitchFamily="50" charset="-127"/>
                <a:ea typeface="G마켓 산스 Medium" panose="02000000000000000000" pitchFamily="50" charset="-127"/>
              </a:rPr>
              <a:t>경력 기술</a:t>
            </a:r>
          </a:p>
        </p:txBody>
      </p:sp>
      <p:sp>
        <p:nvSpPr>
          <p:cNvPr id="3" name="직사각형 2">
            <a:extLst>
              <a:ext uri="{FF2B5EF4-FFF2-40B4-BE49-F238E27FC236}">
                <a16:creationId xmlns:a16="http://schemas.microsoft.com/office/drawing/2014/main" id="{98C8E4D8-B2B7-EA28-E477-25151E01FA87}"/>
              </a:ext>
            </a:extLst>
          </p:cNvPr>
          <p:cNvSpPr/>
          <p:nvPr/>
        </p:nvSpPr>
        <p:spPr>
          <a:xfrm>
            <a:off x="4355976" y="5085184"/>
            <a:ext cx="4467762" cy="134019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ko-KR" altLang="en-US" dirty="0">
                <a:solidFill>
                  <a:srgbClr val="002060"/>
                </a:solidFill>
                <a:latin typeface="KoPubWorld돋움체 Bold" pitchFamily="2" charset="-127"/>
                <a:ea typeface="KoPubWorld돋움체 Bold" pitchFamily="2" charset="-127"/>
                <a:cs typeface="KoPubWorld돋움체 Bold" pitchFamily="2" charset="-127"/>
              </a:rPr>
              <a:t>업무 및 경력 상세 사항 작성</a:t>
            </a:r>
            <a:endParaRPr lang="en-US" altLang="ko-KR" dirty="0">
              <a:solidFill>
                <a:srgbClr val="002060"/>
              </a:solidFill>
              <a:latin typeface="KoPubWorld돋움체 Bold" pitchFamily="2" charset="-127"/>
              <a:ea typeface="KoPubWorld돋움체 Bold" pitchFamily="2" charset="-127"/>
              <a:cs typeface="KoPubWorld돋움체 Bold" pitchFamily="2" charset="-127"/>
            </a:endParaRP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ko-KR" altLang="en-US" dirty="0">
                <a:solidFill>
                  <a:srgbClr val="002060"/>
                </a:solidFill>
                <a:latin typeface="KoPubWorld돋움체 Bold" pitchFamily="2" charset="-127"/>
                <a:ea typeface="KoPubWorld돋움체 Bold" pitchFamily="2" charset="-127"/>
                <a:cs typeface="KoPubWorld돋움체 Bold" pitchFamily="2" charset="-127"/>
              </a:rPr>
              <a:t>업무 및 경력 상세 사항 작성</a:t>
            </a:r>
            <a:endParaRPr lang="en-US" altLang="ko-KR" dirty="0">
              <a:solidFill>
                <a:srgbClr val="002060"/>
              </a:solidFill>
              <a:latin typeface="KoPubWorld돋움체 Bold" pitchFamily="2" charset="-127"/>
              <a:ea typeface="KoPubWorld돋움체 Bold" pitchFamily="2" charset="-127"/>
              <a:cs typeface="KoPubWorld돋움체 Bold" pitchFamily="2" charset="-127"/>
            </a:endParaRP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ko-KR" altLang="en-US" dirty="0">
                <a:solidFill>
                  <a:srgbClr val="002060"/>
                </a:solidFill>
                <a:latin typeface="KoPubWorld돋움체 Bold" pitchFamily="2" charset="-127"/>
                <a:ea typeface="KoPubWorld돋움체 Bold" pitchFamily="2" charset="-127"/>
                <a:cs typeface="KoPubWorld돋움체 Bold" pitchFamily="2" charset="-127"/>
              </a:rPr>
              <a:t>업무 및 경력 상세 사항 작성</a:t>
            </a:r>
          </a:p>
        </p:txBody>
      </p:sp>
      <p:sp>
        <p:nvSpPr>
          <p:cNvPr id="4" name="직사각형 3">
            <a:extLst>
              <a:ext uri="{FF2B5EF4-FFF2-40B4-BE49-F238E27FC236}">
                <a16:creationId xmlns:a16="http://schemas.microsoft.com/office/drawing/2014/main" id="{E6FE4600-A9B5-538E-C248-687D9188C3E5}"/>
              </a:ext>
            </a:extLst>
          </p:cNvPr>
          <p:cNvSpPr/>
          <p:nvPr/>
        </p:nvSpPr>
        <p:spPr>
          <a:xfrm>
            <a:off x="323528" y="908720"/>
            <a:ext cx="3891698" cy="547260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>
                <a:solidFill>
                  <a:srgbClr val="002060"/>
                </a:solidFill>
                <a:latin typeface="KoPubWorld돋움체 Bold" pitchFamily="2" charset="-127"/>
                <a:ea typeface="KoPubWorld돋움체 Bold" pitchFamily="2" charset="-127"/>
                <a:cs typeface="KoPubWorld돋움체 Bold" pitchFamily="2" charset="-127"/>
              </a:rPr>
              <a:t>표 </a:t>
            </a:r>
            <a:r>
              <a:rPr lang="en-US" altLang="ko-KR" dirty="0">
                <a:solidFill>
                  <a:srgbClr val="002060"/>
                </a:solidFill>
                <a:latin typeface="KoPubWorld돋움체 Bold" pitchFamily="2" charset="-127"/>
                <a:ea typeface="KoPubWorld돋움체 Bold" pitchFamily="2" charset="-127"/>
                <a:cs typeface="KoPubWorld돋움체 Bold" pitchFamily="2" charset="-127"/>
              </a:rPr>
              <a:t>/ </a:t>
            </a:r>
            <a:r>
              <a:rPr lang="ko-KR" altLang="en-US" dirty="0">
                <a:solidFill>
                  <a:srgbClr val="002060"/>
                </a:solidFill>
                <a:latin typeface="KoPubWorld돋움체 Bold" pitchFamily="2" charset="-127"/>
                <a:ea typeface="KoPubWorld돋움체 Bold" pitchFamily="2" charset="-127"/>
                <a:cs typeface="KoPubWorld돋움체 Bold" pitchFamily="2" charset="-127"/>
              </a:rPr>
              <a:t>그래프 등 활용하여 </a:t>
            </a:r>
            <a:endParaRPr lang="en-US" altLang="ko-KR" dirty="0">
              <a:solidFill>
                <a:srgbClr val="002060"/>
              </a:solidFill>
              <a:latin typeface="KoPubWorld돋움체 Bold" pitchFamily="2" charset="-127"/>
              <a:ea typeface="KoPubWorld돋움체 Bold" pitchFamily="2" charset="-127"/>
              <a:cs typeface="KoPubWorld돋움체 Bold" pitchFamily="2" charset="-127"/>
            </a:endParaRPr>
          </a:p>
          <a:p>
            <a:pPr algn="ctr"/>
            <a:r>
              <a:rPr lang="ko-KR" altLang="en-US" dirty="0">
                <a:solidFill>
                  <a:srgbClr val="002060"/>
                </a:solidFill>
                <a:latin typeface="KoPubWorld돋움체 Bold" pitchFamily="2" charset="-127"/>
                <a:ea typeface="KoPubWorld돋움체 Bold" pitchFamily="2" charset="-127"/>
                <a:cs typeface="KoPubWorld돋움체 Bold" pitchFamily="2" charset="-127"/>
              </a:rPr>
              <a:t>경험</a:t>
            </a:r>
            <a:r>
              <a:rPr lang="en-US" altLang="ko-KR" dirty="0">
                <a:solidFill>
                  <a:srgbClr val="002060"/>
                </a:solidFill>
                <a:latin typeface="KoPubWorld돋움체 Bold" pitchFamily="2" charset="-127"/>
                <a:ea typeface="KoPubWorld돋움체 Bold" pitchFamily="2" charset="-127"/>
                <a:cs typeface="KoPubWorld돋움체 Bold" pitchFamily="2" charset="-127"/>
              </a:rPr>
              <a:t>/</a:t>
            </a:r>
            <a:r>
              <a:rPr lang="ko-KR" altLang="en-US" dirty="0">
                <a:solidFill>
                  <a:srgbClr val="002060"/>
                </a:solidFill>
                <a:latin typeface="KoPubWorld돋움체 Bold" pitchFamily="2" charset="-127"/>
                <a:ea typeface="KoPubWorld돋움체 Bold" pitchFamily="2" charset="-127"/>
                <a:cs typeface="KoPubWorld돋움체 Bold" pitchFamily="2" charset="-127"/>
              </a:rPr>
              <a:t>경력사항 표시</a:t>
            </a:r>
            <a:endParaRPr lang="en-US" altLang="ko-KR" dirty="0">
              <a:solidFill>
                <a:srgbClr val="002060"/>
              </a:solidFill>
              <a:latin typeface="KoPubWorld돋움체 Bold" pitchFamily="2" charset="-127"/>
              <a:ea typeface="KoPubWorld돋움체 Bold" pitchFamily="2" charset="-127"/>
              <a:cs typeface="KoPubWorld돋움체 Bold" pitchFamily="2" charset="-127"/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87CD5B0E-36DB-1DA1-214F-9A5FBB6F38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9E7DC-2D1B-4296-B371-223A5358AED6}" type="slidenum">
              <a:rPr lang="ko-KR" altLang="en-US" smtClean="0"/>
              <a:t>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251239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8998666-6FEE-781F-A9FB-3C7A0E5A285C}"/>
              </a:ext>
            </a:extLst>
          </p:cNvPr>
          <p:cNvSpPr txBox="1"/>
          <p:nvPr/>
        </p:nvSpPr>
        <p:spPr>
          <a:xfrm>
            <a:off x="179512" y="199759"/>
            <a:ext cx="7200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4400" dirty="0">
                <a:solidFill>
                  <a:srgbClr val="002060"/>
                </a:solidFill>
                <a:latin typeface="G마켓 산스 Medium" panose="02000000000000000000" pitchFamily="50" charset="-127"/>
                <a:ea typeface="G마켓 산스 Medium" panose="02000000000000000000" pitchFamily="50" charset="-127"/>
              </a:rPr>
              <a:t>03. </a:t>
            </a:r>
            <a:r>
              <a:rPr lang="ko-KR" altLang="en-US" sz="4400" dirty="0">
                <a:solidFill>
                  <a:srgbClr val="002060"/>
                </a:solidFill>
                <a:latin typeface="G마켓 산스 Medium" panose="02000000000000000000" pitchFamily="50" charset="-127"/>
                <a:ea typeface="G마켓 산스 Medium" panose="02000000000000000000" pitchFamily="50" charset="-127"/>
              </a:rPr>
              <a:t>프로젝트 기술</a:t>
            </a:r>
          </a:p>
        </p:txBody>
      </p:sp>
      <p:sp>
        <p:nvSpPr>
          <p:cNvPr id="3" name="직사각형 2">
            <a:extLst>
              <a:ext uri="{FF2B5EF4-FFF2-40B4-BE49-F238E27FC236}">
                <a16:creationId xmlns:a16="http://schemas.microsoft.com/office/drawing/2014/main" id="{460EDB51-8F93-9349-5635-A197B31B0A30}"/>
              </a:ext>
            </a:extLst>
          </p:cNvPr>
          <p:cNvSpPr/>
          <p:nvPr/>
        </p:nvSpPr>
        <p:spPr>
          <a:xfrm>
            <a:off x="251520" y="1916832"/>
            <a:ext cx="3024336" cy="439248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>
                <a:solidFill>
                  <a:srgbClr val="002060"/>
                </a:solidFill>
                <a:latin typeface="KoPubWorld돋움체 Bold" pitchFamily="2" charset="-127"/>
                <a:ea typeface="KoPubWorld돋움체 Bold" pitchFamily="2" charset="-127"/>
                <a:cs typeface="KoPubWorld돋움체 Bold" pitchFamily="2" charset="-127"/>
              </a:rPr>
              <a:t>사진자료</a:t>
            </a:r>
            <a:r>
              <a:rPr lang="en-US" altLang="ko-KR" dirty="0">
                <a:solidFill>
                  <a:srgbClr val="002060"/>
                </a:solidFill>
                <a:latin typeface="KoPubWorld돋움체 Bold" pitchFamily="2" charset="-127"/>
                <a:ea typeface="KoPubWorld돋움체 Bold" pitchFamily="2" charset="-127"/>
                <a:cs typeface="KoPubWorld돋움체 Bold" pitchFamily="2" charset="-127"/>
              </a:rPr>
              <a:t>, </a:t>
            </a:r>
            <a:r>
              <a:rPr lang="ko-KR" altLang="en-US" dirty="0">
                <a:solidFill>
                  <a:srgbClr val="002060"/>
                </a:solidFill>
                <a:latin typeface="KoPubWorld돋움체 Bold" pitchFamily="2" charset="-127"/>
                <a:ea typeface="KoPubWorld돋움체 Bold" pitchFamily="2" charset="-127"/>
                <a:cs typeface="KoPubWorld돋움체 Bold" pitchFamily="2" charset="-127"/>
              </a:rPr>
              <a:t>그래프 등 첨부</a:t>
            </a:r>
            <a:endParaRPr lang="en-US" altLang="ko-KR" dirty="0">
              <a:solidFill>
                <a:srgbClr val="002060"/>
              </a:solidFill>
              <a:latin typeface="KoPubWorld돋움체 Bold" pitchFamily="2" charset="-127"/>
              <a:ea typeface="KoPubWorld돋움체 Bold" pitchFamily="2" charset="-127"/>
              <a:cs typeface="KoPubWorld돋움체 Bold" pitchFamily="2" charset="-127"/>
            </a:endParaRPr>
          </a:p>
        </p:txBody>
      </p:sp>
      <p:sp>
        <p:nvSpPr>
          <p:cNvPr id="4" name="직사각형 3">
            <a:extLst>
              <a:ext uri="{FF2B5EF4-FFF2-40B4-BE49-F238E27FC236}">
                <a16:creationId xmlns:a16="http://schemas.microsoft.com/office/drawing/2014/main" id="{89B7BFF9-2034-6313-F758-C335B82D897E}"/>
              </a:ext>
            </a:extLst>
          </p:cNvPr>
          <p:cNvSpPr/>
          <p:nvPr/>
        </p:nvSpPr>
        <p:spPr>
          <a:xfrm>
            <a:off x="251520" y="1124744"/>
            <a:ext cx="8568952" cy="57606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>
                <a:solidFill>
                  <a:srgbClr val="002060"/>
                </a:solidFill>
                <a:latin typeface="KoPubWorld돋움체 Bold" pitchFamily="2" charset="-127"/>
                <a:ea typeface="KoPubWorld돋움체 Bold" pitchFamily="2" charset="-127"/>
                <a:cs typeface="KoPubWorld돋움체 Bold" pitchFamily="2" charset="-127"/>
              </a:rPr>
              <a:t>프로젝트 타이틀</a:t>
            </a:r>
            <a:endParaRPr lang="en-US" altLang="ko-KR" dirty="0">
              <a:solidFill>
                <a:srgbClr val="002060"/>
              </a:solidFill>
              <a:latin typeface="KoPubWorld돋움체 Bold" pitchFamily="2" charset="-127"/>
              <a:ea typeface="KoPubWorld돋움체 Bold" pitchFamily="2" charset="-127"/>
              <a:cs typeface="KoPubWorld돋움체 Bold" pitchFamily="2" charset="-127"/>
            </a:endParaRPr>
          </a:p>
        </p:txBody>
      </p:sp>
      <p:sp>
        <p:nvSpPr>
          <p:cNvPr id="5" name="직사각형 4">
            <a:extLst>
              <a:ext uri="{FF2B5EF4-FFF2-40B4-BE49-F238E27FC236}">
                <a16:creationId xmlns:a16="http://schemas.microsoft.com/office/drawing/2014/main" id="{6C51C2E6-2413-66EF-77A7-3982BFD8C452}"/>
              </a:ext>
            </a:extLst>
          </p:cNvPr>
          <p:cNvSpPr/>
          <p:nvPr/>
        </p:nvSpPr>
        <p:spPr>
          <a:xfrm>
            <a:off x="3491880" y="1916832"/>
            <a:ext cx="5328592" cy="208823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>
                <a:solidFill>
                  <a:srgbClr val="002060"/>
                </a:solidFill>
                <a:latin typeface="KoPubWorld돋움체 Bold" pitchFamily="2" charset="-127"/>
                <a:ea typeface="KoPubWorld돋움체 Bold" pitchFamily="2" charset="-127"/>
                <a:cs typeface="KoPubWorld돋움체 Bold" pitchFamily="2" charset="-127"/>
              </a:rPr>
              <a:t>프로젝트 개요 및 추진 내용 등</a:t>
            </a:r>
          </a:p>
        </p:txBody>
      </p:sp>
      <p:sp>
        <p:nvSpPr>
          <p:cNvPr id="6" name="직사각형 5">
            <a:extLst>
              <a:ext uri="{FF2B5EF4-FFF2-40B4-BE49-F238E27FC236}">
                <a16:creationId xmlns:a16="http://schemas.microsoft.com/office/drawing/2014/main" id="{88FB69FB-854A-7617-F648-2B2C55C0B6A0}"/>
              </a:ext>
            </a:extLst>
          </p:cNvPr>
          <p:cNvSpPr/>
          <p:nvPr/>
        </p:nvSpPr>
        <p:spPr>
          <a:xfrm>
            <a:off x="3491880" y="4167552"/>
            <a:ext cx="5328592" cy="214176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>
                <a:solidFill>
                  <a:srgbClr val="002060"/>
                </a:solidFill>
                <a:latin typeface="KoPubWorld돋움체 Bold" pitchFamily="2" charset="-127"/>
                <a:ea typeface="KoPubWorld돋움체 Bold" pitchFamily="2" charset="-127"/>
                <a:cs typeface="KoPubWorld돋움체 Bold" pitchFamily="2" charset="-127"/>
              </a:rPr>
              <a:t>진행 결과</a:t>
            </a:r>
            <a:endParaRPr lang="en-US" altLang="ko-KR" dirty="0">
              <a:solidFill>
                <a:srgbClr val="002060"/>
              </a:solidFill>
              <a:latin typeface="KoPubWorld돋움체 Bold" pitchFamily="2" charset="-127"/>
              <a:ea typeface="KoPubWorld돋움체 Bold" pitchFamily="2" charset="-127"/>
              <a:cs typeface="KoPubWorld돋움체 Bold" pitchFamily="2" charset="-127"/>
            </a:endParaRPr>
          </a:p>
          <a:p>
            <a:pPr algn="ctr"/>
            <a:r>
              <a:rPr lang="en-US" altLang="ko-KR" dirty="0">
                <a:solidFill>
                  <a:srgbClr val="002060"/>
                </a:solidFill>
                <a:latin typeface="KoPubWorld돋움체 Bold" pitchFamily="2" charset="-127"/>
                <a:ea typeface="KoPubWorld돋움체 Bold" pitchFamily="2" charset="-127"/>
                <a:cs typeface="KoPubWorld돋움체 Bold" pitchFamily="2" charset="-127"/>
              </a:rPr>
              <a:t>(</a:t>
            </a:r>
            <a:r>
              <a:rPr lang="ko-KR" altLang="en-US" dirty="0">
                <a:solidFill>
                  <a:srgbClr val="002060"/>
                </a:solidFill>
                <a:latin typeface="KoPubWorld돋움체 Bold" pitchFamily="2" charset="-127"/>
                <a:ea typeface="KoPubWorld돋움체 Bold" pitchFamily="2" charset="-127"/>
                <a:cs typeface="KoPubWorld돋움체 Bold" pitchFamily="2" charset="-127"/>
              </a:rPr>
              <a:t>결과 사진 등 자료 첨부</a:t>
            </a:r>
            <a:r>
              <a:rPr lang="en-US" altLang="ko-KR" dirty="0">
                <a:solidFill>
                  <a:srgbClr val="002060"/>
                </a:solidFill>
                <a:latin typeface="KoPubWorld돋움체 Bold" pitchFamily="2" charset="-127"/>
                <a:ea typeface="KoPubWorld돋움체 Bold" pitchFamily="2" charset="-127"/>
                <a:cs typeface="KoPubWorld돋움체 Bold" pitchFamily="2" charset="-127"/>
              </a:rPr>
              <a:t>)</a:t>
            </a:r>
          </a:p>
        </p:txBody>
      </p:sp>
      <p:sp>
        <p:nvSpPr>
          <p:cNvPr id="8" name="슬라이드 번호 개체 틀 7">
            <a:extLst>
              <a:ext uri="{FF2B5EF4-FFF2-40B4-BE49-F238E27FC236}">
                <a16:creationId xmlns:a16="http://schemas.microsoft.com/office/drawing/2014/main" id="{01D98F81-A918-D219-425D-B64847E884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9E7DC-2D1B-4296-B371-223A5358AED6}" type="slidenum">
              <a:rPr lang="ko-KR" altLang="en-US" smtClean="0"/>
              <a:t>6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213201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9EF9B40-888A-26E4-4981-0951DA23965C}"/>
              </a:ext>
            </a:extLst>
          </p:cNvPr>
          <p:cNvSpPr txBox="1"/>
          <p:nvPr/>
        </p:nvSpPr>
        <p:spPr>
          <a:xfrm>
            <a:off x="179512" y="199759"/>
            <a:ext cx="7200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4400" dirty="0">
                <a:solidFill>
                  <a:srgbClr val="002060"/>
                </a:solidFill>
                <a:latin typeface="G마켓 산스 Medium" panose="02000000000000000000" pitchFamily="50" charset="-127"/>
                <a:ea typeface="G마켓 산스 Medium" panose="02000000000000000000" pitchFamily="50" charset="-127"/>
              </a:rPr>
              <a:t>03. </a:t>
            </a:r>
            <a:r>
              <a:rPr lang="ko-KR" altLang="en-US" sz="4400" dirty="0">
                <a:solidFill>
                  <a:srgbClr val="002060"/>
                </a:solidFill>
                <a:latin typeface="G마켓 산스 Medium" panose="02000000000000000000" pitchFamily="50" charset="-127"/>
                <a:ea typeface="G마켓 산스 Medium" panose="02000000000000000000" pitchFamily="50" charset="-127"/>
              </a:rPr>
              <a:t>프로젝트 기술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023B41CD-0D5C-A3FD-C108-D9032C8CBF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9E7DC-2D1B-4296-B371-223A5358AED6}" type="slidenum">
              <a:rPr lang="ko-KR" altLang="en-US" smtClean="0"/>
              <a:t>7</a:t>
            </a:fld>
            <a:endParaRPr lang="ko-KR" altLang="en-US"/>
          </a:p>
        </p:txBody>
      </p:sp>
      <p:sp>
        <p:nvSpPr>
          <p:cNvPr id="5" name="직사각형 4">
            <a:extLst>
              <a:ext uri="{FF2B5EF4-FFF2-40B4-BE49-F238E27FC236}">
                <a16:creationId xmlns:a16="http://schemas.microsoft.com/office/drawing/2014/main" id="{44608954-98FA-EB55-3300-A71E859B23A9}"/>
              </a:ext>
            </a:extLst>
          </p:cNvPr>
          <p:cNvSpPr/>
          <p:nvPr/>
        </p:nvSpPr>
        <p:spPr>
          <a:xfrm>
            <a:off x="323528" y="980728"/>
            <a:ext cx="8424936" cy="295232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>
                <a:solidFill>
                  <a:srgbClr val="002060"/>
                </a:solidFill>
                <a:latin typeface="KoPubWorld돋움체 Bold" pitchFamily="2" charset="-127"/>
                <a:ea typeface="KoPubWorld돋움체 Bold" pitchFamily="2" charset="-127"/>
                <a:cs typeface="KoPubWorld돋움체 Bold" pitchFamily="2" charset="-127"/>
              </a:rPr>
              <a:t>사진 자료 첨부</a:t>
            </a:r>
          </a:p>
        </p:txBody>
      </p:sp>
      <p:sp>
        <p:nvSpPr>
          <p:cNvPr id="6" name="직사각형 5">
            <a:extLst>
              <a:ext uri="{FF2B5EF4-FFF2-40B4-BE49-F238E27FC236}">
                <a16:creationId xmlns:a16="http://schemas.microsoft.com/office/drawing/2014/main" id="{402EB163-0227-E3B6-96B6-81B532A85F8C}"/>
              </a:ext>
            </a:extLst>
          </p:cNvPr>
          <p:cNvSpPr/>
          <p:nvPr/>
        </p:nvSpPr>
        <p:spPr>
          <a:xfrm>
            <a:off x="323528" y="4077072"/>
            <a:ext cx="3456384" cy="223224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>
                <a:solidFill>
                  <a:srgbClr val="002060"/>
                </a:solidFill>
                <a:latin typeface="KoPubWorld돋움체 Bold" pitchFamily="2" charset="-127"/>
                <a:ea typeface="KoPubWorld돋움체 Bold" pitchFamily="2" charset="-127"/>
                <a:cs typeface="KoPubWorld돋움체 Bold" pitchFamily="2" charset="-127"/>
              </a:rPr>
              <a:t>프로젝트 개요 및 계획</a:t>
            </a:r>
          </a:p>
        </p:txBody>
      </p:sp>
      <p:sp>
        <p:nvSpPr>
          <p:cNvPr id="7" name="직사각형 6">
            <a:extLst>
              <a:ext uri="{FF2B5EF4-FFF2-40B4-BE49-F238E27FC236}">
                <a16:creationId xmlns:a16="http://schemas.microsoft.com/office/drawing/2014/main" id="{1E081551-B602-C482-6CE4-84E8E826DA6D}"/>
              </a:ext>
            </a:extLst>
          </p:cNvPr>
          <p:cNvSpPr/>
          <p:nvPr/>
        </p:nvSpPr>
        <p:spPr>
          <a:xfrm>
            <a:off x="3995936" y="4077072"/>
            <a:ext cx="4752528" cy="223224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>
                <a:solidFill>
                  <a:srgbClr val="002060"/>
                </a:solidFill>
                <a:latin typeface="KoPubWorld돋움체 Bold" pitchFamily="2" charset="-127"/>
                <a:ea typeface="KoPubWorld돋움체 Bold" pitchFamily="2" charset="-127"/>
                <a:cs typeface="KoPubWorld돋움체 Bold" pitchFamily="2" charset="-127"/>
              </a:rPr>
              <a:t>프로젝트 추진 내용 및 결과</a:t>
            </a:r>
          </a:p>
        </p:txBody>
      </p:sp>
    </p:spTree>
    <p:extLst>
      <p:ext uri="{BB962C8B-B14F-4D97-AF65-F5344CB8AC3E}">
        <p14:creationId xmlns:p14="http://schemas.microsoft.com/office/powerpoint/2010/main" val="8656174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그룹 8">
            <a:extLst>
              <a:ext uri="{FF2B5EF4-FFF2-40B4-BE49-F238E27FC236}">
                <a16:creationId xmlns:a16="http://schemas.microsoft.com/office/drawing/2014/main" id="{9F39A9ED-5B08-0368-4285-F48FA5BBC275}"/>
              </a:ext>
            </a:extLst>
          </p:cNvPr>
          <p:cNvGrpSpPr/>
          <p:nvPr/>
        </p:nvGrpSpPr>
        <p:grpSpPr>
          <a:xfrm>
            <a:off x="1115616" y="2599744"/>
            <a:ext cx="7128792" cy="1837368"/>
            <a:chOff x="1115616" y="2186280"/>
            <a:chExt cx="7128792" cy="1837368"/>
          </a:xfrm>
        </p:grpSpPr>
        <p:sp>
          <p:nvSpPr>
            <p:cNvPr id="39" name="TextBox 38"/>
            <p:cNvSpPr txBox="1"/>
            <p:nvPr/>
          </p:nvSpPr>
          <p:spPr>
            <a:xfrm>
              <a:off x="1115616" y="3284984"/>
              <a:ext cx="7128792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endParaRPr lang="en-US" altLang="ko-KR" b="1" dirty="0">
                <a:solidFill>
                  <a:schemeClr val="tx2">
                    <a:lumMod val="50000"/>
                  </a:schemeClr>
                </a:solidFill>
                <a:latin typeface="KoPubWorld돋움체 Bold" pitchFamily="2" charset="-127"/>
                <a:ea typeface="KoPubWorld돋움체 Bold" pitchFamily="2" charset="-127"/>
                <a:cs typeface="KoPubWorld돋움체 Bold" pitchFamily="2" charset="-127"/>
              </a:endParaRPr>
            </a:p>
            <a:p>
              <a:pPr algn="ctr"/>
              <a:r>
                <a:rPr lang="ko-KR" altLang="en-US" sz="1600" b="1" dirty="0">
                  <a:solidFill>
                    <a:schemeClr val="tx2">
                      <a:lumMod val="50000"/>
                    </a:schemeClr>
                  </a:solidFill>
                  <a:latin typeface="KoPubWorld돋움체 Bold" pitchFamily="2" charset="-127"/>
                  <a:ea typeface="KoPubWorld돋움체 Bold" pitchFamily="2" charset="-127"/>
                  <a:cs typeface="KoPubWorld돋움체 Bold" pitchFamily="2" charset="-127"/>
                </a:rPr>
                <a:t>이름 </a:t>
              </a:r>
              <a:r>
                <a:rPr lang="en-US" altLang="ko-KR" sz="1600" b="1" dirty="0">
                  <a:solidFill>
                    <a:schemeClr val="tx2">
                      <a:lumMod val="50000"/>
                    </a:schemeClr>
                  </a:solidFill>
                  <a:latin typeface="KoPubWorld돋움체 Bold" pitchFamily="2" charset="-127"/>
                  <a:ea typeface="KoPubWorld돋움체 Bold" pitchFamily="2" charset="-127"/>
                  <a:cs typeface="KoPubWorld돋움체 Bold" pitchFamily="2" charset="-127"/>
                </a:rPr>
                <a:t>| </a:t>
              </a:r>
              <a:r>
                <a:rPr lang="ko-KR" altLang="en-US" sz="1600" b="1" dirty="0">
                  <a:solidFill>
                    <a:schemeClr val="tx2">
                      <a:lumMod val="50000"/>
                    </a:schemeClr>
                  </a:solidFill>
                  <a:latin typeface="KoPubWorld돋움체 Bold" pitchFamily="2" charset="-127"/>
                  <a:ea typeface="KoPubWorld돋움체 Bold" pitchFamily="2" charset="-127"/>
                  <a:cs typeface="KoPubWorld돋움체 Bold" pitchFamily="2" charset="-127"/>
                </a:rPr>
                <a:t>소속 대학 및 전공 </a:t>
              </a:r>
              <a:r>
                <a:rPr lang="en-US" altLang="ko-KR" sz="1600" b="1" dirty="0">
                  <a:solidFill>
                    <a:schemeClr val="tx2">
                      <a:lumMod val="50000"/>
                    </a:schemeClr>
                  </a:solidFill>
                  <a:latin typeface="KoPubWorld돋움체 Bold" pitchFamily="2" charset="-127"/>
                  <a:ea typeface="KoPubWorld돋움체 Bold" pitchFamily="2" charset="-127"/>
                  <a:cs typeface="KoPubWorld돋움체 Bold" pitchFamily="2" charset="-127"/>
                </a:rPr>
                <a:t>/ </a:t>
              </a:r>
              <a:r>
                <a:rPr lang="ko-KR" altLang="en-US" sz="1600" b="1" dirty="0">
                  <a:solidFill>
                    <a:schemeClr val="tx2">
                      <a:lumMod val="50000"/>
                    </a:schemeClr>
                  </a:solidFill>
                  <a:latin typeface="KoPubWorld돋움체 Bold" pitchFamily="2" charset="-127"/>
                  <a:ea typeface="KoPubWorld돋움체 Bold" pitchFamily="2" charset="-127"/>
                  <a:cs typeface="KoPubWorld돋움체 Bold" pitchFamily="2" charset="-127"/>
                </a:rPr>
                <a:t>소속 기업 및 부서</a:t>
              </a:r>
              <a:endParaRPr lang="en-US" altLang="ko-KR" sz="1600" b="1" dirty="0">
                <a:solidFill>
                  <a:schemeClr val="tx2">
                    <a:lumMod val="50000"/>
                  </a:schemeClr>
                </a:solidFill>
                <a:latin typeface="KoPubWorld돋움체 Bold" pitchFamily="2" charset="-127"/>
                <a:ea typeface="KoPubWorld돋움체 Bold" pitchFamily="2" charset="-127"/>
                <a:cs typeface="KoPubWorld돋움체 Bold" pitchFamily="2" charset="-127"/>
              </a:endParaRPr>
            </a:p>
            <a:p>
              <a:pPr algn="ctr"/>
              <a:endParaRPr lang="en-US" altLang="ko-KR" sz="800" b="1" dirty="0">
                <a:solidFill>
                  <a:schemeClr val="tx2">
                    <a:lumMod val="50000"/>
                  </a:schemeClr>
                </a:solidFill>
                <a:latin typeface="KoPubWorld돋움체 Bold" pitchFamily="2" charset="-127"/>
                <a:ea typeface="KoPubWorld돋움체 Bold" pitchFamily="2" charset="-127"/>
                <a:cs typeface="KoPubWorld돋움체 Bold" pitchFamily="2" charset="-127"/>
              </a:endParaRPr>
            </a:p>
          </p:txBody>
        </p:sp>
        <p:sp>
          <p:nvSpPr>
            <p:cNvPr id="38" name="직사각형 37"/>
            <p:cNvSpPr/>
            <p:nvPr/>
          </p:nvSpPr>
          <p:spPr>
            <a:xfrm>
              <a:off x="3051944" y="2186280"/>
              <a:ext cx="3206327" cy="92333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ko-KR" altLang="en-US" sz="5400" dirty="0">
                  <a:solidFill>
                    <a:srgbClr val="002060"/>
                  </a:solidFill>
                  <a:latin typeface="KoPubWorld돋움체 Bold" pitchFamily="2" charset="-127"/>
                  <a:ea typeface="KoPubWorld돋움체 Bold" pitchFamily="2" charset="-127"/>
                  <a:cs typeface="KoPubWorld돋움체 Bold" pitchFamily="2" charset="-127"/>
                </a:rPr>
                <a:t>감사합니다</a:t>
              </a:r>
              <a:endParaRPr lang="en-US" altLang="ko-KR" sz="5400" dirty="0">
                <a:solidFill>
                  <a:srgbClr val="002060"/>
                </a:solidFill>
                <a:latin typeface="KoPubWorld돋움체 Bold" pitchFamily="2" charset="-127"/>
                <a:ea typeface="KoPubWorld돋움체 Bold" pitchFamily="2" charset="-127"/>
                <a:cs typeface="KoPubWorld돋움체 Bold" pitchFamily="2" charset="-127"/>
              </a:endParaRPr>
            </a:p>
          </p:txBody>
        </p:sp>
        <p:cxnSp>
          <p:nvCxnSpPr>
            <p:cNvPr id="4" name="직선 연결선 3"/>
            <p:cNvCxnSpPr>
              <a:cxnSpLocks/>
            </p:cNvCxnSpPr>
            <p:nvPr/>
          </p:nvCxnSpPr>
          <p:spPr>
            <a:xfrm flipH="1">
              <a:off x="3067186" y="3310700"/>
              <a:ext cx="3168352" cy="0"/>
            </a:xfrm>
            <a:prstGeom prst="line">
              <a:avLst/>
            </a:prstGeom>
            <a:ln w="57150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슬라이드 번호 개체 틀 7">
            <a:extLst>
              <a:ext uri="{FF2B5EF4-FFF2-40B4-BE49-F238E27FC236}">
                <a16:creationId xmlns:a16="http://schemas.microsoft.com/office/drawing/2014/main" id="{1E167FA3-D7F6-E5B8-2241-04B1FA541E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9E7DC-2D1B-4296-B371-223A5358AED6}" type="slidenum">
              <a:rPr lang="ko-KR" altLang="en-US" smtClean="0"/>
              <a:t>8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908400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1271</TotalTime>
  <Words>203</Words>
  <Application>Microsoft Office PowerPoint</Application>
  <PresentationFormat>화면 슬라이드 쇼(4:3)</PresentationFormat>
  <Paragraphs>82</Paragraphs>
  <Slides>8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8</vt:i4>
      </vt:variant>
    </vt:vector>
  </HeadingPairs>
  <TitlesOfParts>
    <vt:vector size="14" baseType="lpstr">
      <vt:lpstr>G마켓 산스 Bold</vt:lpstr>
      <vt:lpstr>G마켓 산스 Medium</vt:lpstr>
      <vt:lpstr>KoPubWorld돋움체 Bold</vt:lpstr>
      <vt:lpstr>맑은 고딕</vt:lpstr>
      <vt:lpstr>Arial</vt:lpstr>
      <vt:lpstr>Office 테마</vt:lpstr>
      <vt:lpstr>PowerPoint 프레젠테이션</vt:lpstr>
      <vt:lpstr>CONTENTS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Windows 사용자</dc:creator>
  <cp:lastModifiedBy>문서현</cp:lastModifiedBy>
  <cp:revision>110</cp:revision>
  <dcterms:created xsi:type="dcterms:W3CDTF">2020-01-17T00:34:04Z</dcterms:created>
  <dcterms:modified xsi:type="dcterms:W3CDTF">2023-07-04T08:08:11Z</dcterms:modified>
</cp:coreProperties>
</file>